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6" r:id="rId1"/>
    <p:sldMasterId id="2147483868" r:id="rId2"/>
  </p:sldMasterIdLst>
  <p:notesMasterIdLst>
    <p:notesMasterId r:id="rId43"/>
  </p:notesMasterIdLst>
  <p:handoutMasterIdLst>
    <p:handoutMasterId r:id="rId44"/>
  </p:handoutMasterIdLst>
  <p:sldIdLst>
    <p:sldId id="816" r:id="rId3"/>
    <p:sldId id="817" r:id="rId4"/>
    <p:sldId id="838" r:id="rId5"/>
    <p:sldId id="841" r:id="rId6"/>
    <p:sldId id="842" r:id="rId7"/>
    <p:sldId id="826" r:id="rId8"/>
    <p:sldId id="843" r:id="rId9"/>
    <p:sldId id="844" r:id="rId10"/>
    <p:sldId id="845" r:id="rId11"/>
    <p:sldId id="846" r:id="rId12"/>
    <p:sldId id="818" r:id="rId13"/>
    <p:sldId id="836" r:id="rId14"/>
    <p:sldId id="847" r:id="rId15"/>
    <p:sldId id="848" r:id="rId16"/>
    <p:sldId id="819" r:id="rId17"/>
    <p:sldId id="837" r:id="rId18"/>
    <p:sldId id="849" r:id="rId19"/>
    <p:sldId id="850" r:id="rId20"/>
    <p:sldId id="851" r:id="rId21"/>
    <p:sldId id="852" r:id="rId22"/>
    <p:sldId id="853" r:id="rId23"/>
    <p:sldId id="839" r:id="rId24"/>
    <p:sldId id="820" r:id="rId25"/>
    <p:sldId id="821" r:id="rId26"/>
    <p:sldId id="824" r:id="rId27"/>
    <p:sldId id="825" r:id="rId28"/>
    <p:sldId id="827" r:id="rId29"/>
    <p:sldId id="828" r:id="rId30"/>
    <p:sldId id="829" r:id="rId31"/>
    <p:sldId id="830" r:id="rId32"/>
    <p:sldId id="831" r:id="rId33"/>
    <p:sldId id="832" r:id="rId34"/>
    <p:sldId id="833" r:id="rId35"/>
    <p:sldId id="834" r:id="rId36"/>
    <p:sldId id="811" r:id="rId37"/>
    <p:sldId id="812" r:id="rId38"/>
    <p:sldId id="813" r:id="rId39"/>
    <p:sldId id="823" r:id="rId40"/>
    <p:sldId id="787" r:id="rId41"/>
    <p:sldId id="75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ODEN LOGS  by Showeet" id="{421119B9-56D2-824C-B5CE-7F0E6A8113FC}">
          <p14:sldIdLst>
            <p14:sldId id="816"/>
            <p14:sldId id="817"/>
            <p14:sldId id="838"/>
            <p14:sldId id="841"/>
            <p14:sldId id="842"/>
            <p14:sldId id="826"/>
            <p14:sldId id="843"/>
            <p14:sldId id="844"/>
            <p14:sldId id="845"/>
            <p14:sldId id="846"/>
            <p14:sldId id="818"/>
            <p14:sldId id="836"/>
            <p14:sldId id="847"/>
            <p14:sldId id="848"/>
            <p14:sldId id="819"/>
            <p14:sldId id="837"/>
            <p14:sldId id="849"/>
            <p14:sldId id="850"/>
            <p14:sldId id="851"/>
            <p14:sldId id="852"/>
            <p14:sldId id="853"/>
            <p14:sldId id="839"/>
            <p14:sldId id="820"/>
            <p14:sldId id="821"/>
            <p14:sldId id="824"/>
            <p14:sldId id="825"/>
            <p14:sldId id="827"/>
            <p14:sldId id="828"/>
            <p14:sldId id="829"/>
            <p14:sldId id="830"/>
            <p14:sldId id="831"/>
            <p14:sldId id="832"/>
            <p14:sldId id="833"/>
            <p14:sldId id="834"/>
            <p14:sldId id="811"/>
            <p14:sldId id="812"/>
            <p14:sldId id="813"/>
            <p14:sldId id="823"/>
          </p14:sldIdLst>
        </p14:section>
        <p14:section name="CREDITS &amp; COPYRIGHTS" id="{DA1C711B-1490-492D-A9FC-5332F90F7D37}">
          <p14:sldIdLst>
            <p14:sldId id="787"/>
            <p14:sldId id="7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dy mateo" initials="fm" lastIdx="1" clrIdx="0">
    <p:extLst>
      <p:ext uri="{19B8F6BF-5375-455C-9EA6-DF929625EA0E}">
        <p15:presenceInfo xmlns:p15="http://schemas.microsoft.com/office/powerpoint/2012/main" userId="f94ca1a0f7d2b6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3" autoAdjust="0"/>
    <p:restoredTop sz="96614" autoAdjust="0"/>
  </p:normalViewPr>
  <p:slideViewPr>
    <p:cSldViewPr snapToGrid="0" snapToObjects="1">
      <p:cViewPr varScale="1">
        <p:scale>
          <a:sx n="78" d="100"/>
          <a:sy n="78" d="100"/>
        </p:scale>
        <p:origin x="1109" y="7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81AE2-0264-4805-9EBF-2454A10DB8FE}" type="doc">
      <dgm:prSet loTypeId="urn:microsoft.com/office/officeart/2005/8/layout/orgChart1" loCatId="hierarchy" qsTypeId="urn:microsoft.com/office/officeart/2005/8/quickstyle/3d1" qsCatId="3D" csTypeId="urn:microsoft.com/office/officeart/2005/8/colors/colorful1" csCatId="colorful" phldr="1"/>
      <dgm:spPr/>
      <dgm:t>
        <a:bodyPr/>
        <a:lstStyle/>
        <a:p>
          <a:endParaRPr lang="es-GT"/>
        </a:p>
      </dgm:t>
    </dgm:pt>
    <dgm:pt modelId="{8B1EEF3A-243F-4187-96CB-72A29C1B63DE}">
      <dgm:prSet phldrT="[Texto]"/>
      <dgm:spPr/>
      <dgm:t>
        <a:bodyPr/>
        <a:lstStyle/>
        <a:p>
          <a:pPr algn="ctr"/>
          <a:r>
            <a:rPr lang="es-GT">
              <a:solidFill>
                <a:sysClr val="windowText" lastClr="000000"/>
              </a:solidFill>
            </a:rPr>
            <a:t>Gerente General</a:t>
          </a:r>
        </a:p>
      </dgm:t>
    </dgm:pt>
    <dgm:pt modelId="{7B835A77-A372-4E71-BA2F-89388EC6FFFC}" type="parTrans" cxnId="{05067C05-9D54-4A8A-A38F-8A172BB1E2E1}">
      <dgm:prSet/>
      <dgm:spPr/>
      <dgm:t>
        <a:bodyPr/>
        <a:lstStyle/>
        <a:p>
          <a:pPr algn="ctr"/>
          <a:endParaRPr lang="es-GT">
            <a:solidFill>
              <a:sysClr val="windowText" lastClr="000000"/>
            </a:solidFill>
          </a:endParaRPr>
        </a:p>
      </dgm:t>
    </dgm:pt>
    <dgm:pt modelId="{FFF8C56A-CCE9-4AF7-9F53-CB34C6870806}" type="sibTrans" cxnId="{05067C05-9D54-4A8A-A38F-8A172BB1E2E1}">
      <dgm:prSet/>
      <dgm:spPr/>
      <dgm:t>
        <a:bodyPr/>
        <a:lstStyle/>
        <a:p>
          <a:pPr algn="ctr"/>
          <a:endParaRPr lang="es-GT">
            <a:solidFill>
              <a:sysClr val="windowText" lastClr="000000"/>
            </a:solidFill>
          </a:endParaRPr>
        </a:p>
      </dgm:t>
    </dgm:pt>
    <dgm:pt modelId="{11B02EC3-0120-4762-91A8-A9B855E7ACB6}">
      <dgm:prSet/>
      <dgm:spPr/>
      <dgm:t>
        <a:bodyPr/>
        <a:lstStyle/>
        <a:p>
          <a:pPr algn="ctr"/>
          <a:r>
            <a:rPr lang="es-GT" dirty="0">
              <a:solidFill>
                <a:sysClr val="windowText" lastClr="000000"/>
              </a:solidFill>
            </a:rPr>
            <a:t>Gerente de A&amp;B</a:t>
          </a:r>
        </a:p>
      </dgm:t>
    </dgm:pt>
    <dgm:pt modelId="{7B55A309-087A-4728-AC04-E3EACA86CD0A}" type="parTrans" cxnId="{CF9C2D15-385A-440F-91CE-0F24B8A8C362}">
      <dgm:prSet/>
      <dgm:spPr/>
      <dgm:t>
        <a:bodyPr/>
        <a:lstStyle/>
        <a:p>
          <a:pPr algn="ctr"/>
          <a:endParaRPr lang="es-GT">
            <a:solidFill>
              <a:sysClr val="windowText" lastClr="000000"/>
            </a:solidFill>
          </a:endParaRPr>
        </a:p>
      </dgm:t>
    </dgm:pt>
    <dgm:pt modelId="{498B3D77-6AA6-4A70-9889-34C1BEC458A8}" type="sibTrans" cxnId="{CF9C2D15-385A-440F-91CE-0F24B8A8C362}">
      <dgm:prSet/>
      <dgm:spPr/>
      <dgm:t>
        <a:bodyPr/>
        <a:lstStyle/>
        <a:p>
          <a:pPr algn="ctr"/>
          <a:endParaRPr lang="es-GT">
            <a:solidFill>
              <a:sysClr val="windowText" lastClr="000000"/>
            </a:solidFill>
          </a:endParaRPr>
        </a:p>
      </dgm:t>
    </dgm:pt>
    <dgm:pt modelId="{7E0A560B-ED7C-49EB-A93B-3D6BD8F82966}">
      <dgm:prSet/>
      <dgm:spPr/>
      <dgm:t>
        <a:bodyPr/>
        <a:lstStyle/>
        <a:p>
          <a:pPr algn="ctr"/>
          <a:r>
            <a:rPr lang="es-GT">
              <a:solidFill>
                <a:sysClr val="windowText" lastClr="000000"/>
              </a:solidFill>
            </a:rPr>
            <a:t>Chef</a:t>
          </a:r>
        </a:p>
      </dgm:t>
    </dgm:pt>
    <dgm:pt modelId="{D2C7D560-BE66-44C8-A190-E09AFBF99A78}" type="parTrans" cxnId="{AB0B1F7B-7D90-4A56-87E1-DC0C5ABD3315}">
      <dgm:prSet/>
      <dgm:spPr/>
      <dgm:t>
        <a:bodyPr/>
        <a:lstStyle/>
        <a:p>
          <a:pPr algn="ctr"/>
          <a:endParaRPr lang="es-GT">
            <a:solidFill>
              <a:sysClr val="windowText" lastClr="000000"/>
            </a:solidFill>
          </a:endParaRPr>
        </a:p>
      </dgm:t>
    </dgm:pt>
    <dgm:pt modelId="{B6518AEF-4427-40F1-AAE2-3A8199DB0AD8}" type="sibTrans" cxnId="{AB0B1F7B-7D90-4A56-87E1-DC0C5ABD3315}">
      <dgm:prSet/>
      <dgm:spPr/>
      <dgm:t>
        <a:bodyPr/>
        <a:lstStyle/>
        <a:p>
          <a:pPr algn="ctr"/>
          <a:endParaRPr lang="es-GT">
            <a:solidFill>
              <a:sysClr val="windowText" lastClr="000000"/>
            </a:solidFill>
          </a:endParaRPr>
        </a:p>
      </dgm:t>
    </dgm:pt>
    <dgm:pt modelId="{359C3BE8-3313-4BA0-8173-63E4FE63E48F}">
      <dgm:prSet/>
      <dgm:spPr/>
      <dgm:t>
        <a:bodyPr/>
        <a:lstStyle/>
        <a:p>
          <a:pPr algn="ctr"/>
          <a:r>
            <a:rPr lang="es-GT">
              <a:solidFill>
                <a:sysClr val="windowText" lastClr="000000"/>
              </a:solidFill>
            </a:rPr>
            <a:t>Mesero</a:t>
          </a:r>
        </a:p>
      </dgm:t>
    </dgm:pt>
    <dgm:pt modelId="{11E0D318-2932-4592-9294-AF94A8BA46C3}" type="parTrans" cxnId="{A609598A-9A2F-4AAE-A91D-D05F66D58303}">
      <dgm:prSet/>
      <dgm:spPr/>
      <dgm:t>
        <a:bodyPr/>
        <a:lstStyle/>
        <a:p>
          <a:pPr algn="ctr"/>
          <a:endParaRPr lang="es-GT">
            <a:solidFill>
              <a:sysClr val="windowText" lastClr="000000"/>
            </a:solidFill>
          </a:endParaRPr>
        </a:p>
      </dgm:t>
    </dgm:pt>
    <dgm:pt modelId="{AEE0D87C-C789-4496-B489-B8FE1177F89C}" type="sibTrans" cxnId="{A609598A-9A2F-4AAE-A91D-D05F66D58303}">
      <dgm:prSet/>
      <dgm:spPr/>
      <dgm:t>
        <a:bodyPr/>
        <a:lstStyle/>
        <a:p>
          <a:pPr algn="ctr"/>
          <a:endParaRPr lang="es-GT">
            <a:solidFill>
              <a:sysClr val="windowText" lastClr="000000"/>
            </a:solidFill>
          </a:endParaRPr>
        </a:p>
      </dgm:t>
    </dgm:pt>
    <dgm:pt modelId="{A515CD4C-E3D2-48C0-9457-E12CA19E3644}">
      <dgm:prSet phldrT="[Texto]"/>
      <dgm:spPr/>
      <dgm:t>
        <a:bodyPr/>
        <a:lstStyle/>
        <a:p>
          <a:pPr algn="ctr"/>
          <a:r>
            <a:rPr lang="es-GT">
              <a:solidFill>
                <a:sysClr val="windowText" lastClr="000000"/>
              </a:solidFill>
            </a:rPr>
            <a:t>Gerente Administrativo</a:t>
          </a:r>
        </a:p>
      </dgm:t>
    </dgm:pt>
    <dgm:pt modelId="{8A05F790-E963-4C20-B424-EAAD09DA41F3}" type="sibTrans" cxnId="{7D18EA8C-7BB2-483F-B38E-49581E447FED}">
      <dgm:prSet/>
      <dgm:spPr/>
      <dgm:t>
        <a:bodyPr/>
        <a:lstStyle/>
        <a:p>
          <a:pPr algn="ctr"/>
          <a:endParaRPr lang="es-GT">
            <a:solidFill>
              <a:sysClr val="windowText" lastClr="000000"/>
            </a:solidFill>
          </a:endParaRPr>
        </a:p>
      </dgm:t>
    </dgm:pt>
    <dgm:pt modelId="{A93CAA65-0976-4C27-AA01-BD72D9881297}" type="parTrans" cxnId="{7D18EA8C-7BB2-483F-B38E-49581E447FED}">
      <dgm:prSet/>
      <dgm:spPr/>
      <dgm:t>
        <a:bodyPr/>
        <a:lstStyle/>
        <a:p>
          <a:pPr algn="ctr"/>
          <a:endParaRPr lang="es-GT">
            <a:solidFill>
              <a:sysClr val="windowText" lastClr="000000"/>
            </a:solidFill>
          </a:endParaRPr>
        </a:p>
      </dgm:t>
    </dgm:pt>
    <dgm:pt modelId="{DFE82443-C0A6-4AE8-9071-D3A24CD6CAC0}">
      <dgm:prSet/>
      <dgm:spPr/>
      <dgm:t>
        <a:bodyPr/>
        <a:lstStyle/>
        <a:p>
          <a:pPr algn="ctr"/>
          <a:r>
            <a:rPr lang="es-GT">
              <a:solidFill>
                <a:sysClr val="windowText" lastClr="000000"/>
              </a:solidFill>
            </a:rPr>
            <a:t>Steward</a:t>
          </a:r>
        </a:p>
      </dgm:t>
    </dgm:pt>
    <dgm:pt modelId="{535256DA-EFB9-4EB5-9BFA-CFAA2F408381}" type="parTrans" cxnId="{FE3F4BE5-EC4E-4CB3-ABDB-30FAC8E4475B}">
      <dgm:prSet/>
      <dgm:spPr/>
      <dgm:t>
        <a:bodyPr/>
        <a:lstStyle/>
        <a:p>
          <a:pPr algn="ctr"/>
          <a:endParaRPr lang="es-US"/>
        </a:p>
      </dgm:t>
    </dgm:pt>
    <dgm:pt modelId="{DEC370CC-6E37-487D-AB0D-CB85A3289E4A}" type="sibTrans" cxnId="{FE3F4BE5-EC4E-4CB3-ABDB-30FAC8E4475B}">
      <dgm:prSet/>
      <dgm:spPr/>
      <dgm:t>
        <a:bodyPr/>
        <a:lstStyle/>
        <a:p>
          <a:pPr algn="ctr"/>
          <a:endParaRPr lang="es-US"/>
        </a:p>
      </dgm:t>
    </dgm:pt>
    <dgm:pt modelId="{0542D66B-F500-431E-B5C2-7920F44D08CD}" type="asst">
      <dgm:prSet/>
      <dgm:spPr>
        <a:gradFill rotWithShape="0">
          <a:gsLst>
            <a:gs pos="0">
              <a:schemeClr val="accent6"/>
            </a:gs>
            <a:gs pos="50000">
              <a:schemeClr val="accent6">
                <a:lumMod val="40000"/>
                <a:lumOff val="60000"/>
              </a:schemeClr>
            </a:gs>
            <a:gs pos="100000">
              <a:schemeClr val="accent6"/>
            </a:gs>
          </a:gsLst>
        </a:gradFill>
      </dgm:spPr>
      <dgm:t>
        <a:bodyPr/>
        <a:lstStyle/>
        <a:p>
          <a:pPr algn="ctr"/>
          <a:r>
            <a:rPr lang="es-US" b="1">
              <a:solidFill>
                <a:schemeClr val="tx1"/>
              </a:solidFill>
            </a:rPr>
            <a:t>Contador Auditor</a:t>
          </a:r>
        </a:p>
      </dgm:t>
    </dgm:pt>
    <dgm:pt modelId="{47929665-E06D-4771-A194-50D576AA6A59}" type="parTrans" cxnId="{644A07D9-252B-4C17-BB20-CF5E7D41DEA8}">
      <dgm:prSet/>
      <dgm:spPr>
        <a:ln>
          <a:prstDash val="sysDash"/>
        </a:ln>
      </dgm:spPr>
      <dgm:t>
        <a:bodyPr/>
        <a:lstStyle/>
        <a:p>
          <a:pPr algn="ctr"/>
          <a:endParaRPr lang="es-US"/>
        </a:p>
      </dgm:t>
    </dgm:pt>
    <dgm:pt modelId="{75E9755F-DAB0-4ED1-B177-6BD590838B0F}" type="sibTrans" cxnId="{644A07D9-252B-4C17-BB20-CF5E7D41DEA8}">
      <dgm:prSet/>
      <dgm:spPr/>
      <dgm:t>
        <a:bodyPr/>
        <a:lstStyle/>
        <a:p>
          <a:pPr algn="ctr"/>
          <a:endParaRPr lang="es-US"/>
        </a:p>
      </dgm:t>
    </dgm:pt>
    <dgm:pt modelId="{80DDC782-5DE1-4F42-B549-DCDB2D1E3DF9}" type="pres">
      <dgm:prSet presAssocID="{F5D81AE2-0264-4805-9EBF-2454A10DB8FE}" presName="hierChild1" presStyleCnt="0">
        <dgm:presLayoutVars>
          <dgm:orgChart val="1"/>
          <dgm:chPref val="1"/>
          <dgm:dir/>
          <dgm:animOne val="branch"/>
          <dgm:animLvl val="lvl"/>
          <dgm:resizeHandles/>
        </dgm:presLayoutVars>
      </dgm:prSet>
      <dgm:spPr/>
    </dgm:pt>
    <dgm:pt modelId="{CC62BC78-F678-45C8-A0AF-D5F48801A3B7}" type="pres">
      <dgm:prSet presAssocID="{8B1EEF3A-243F-4187-96CB-72A29C1B63DE}" presName="hierRoot1" presStyleCnt="0">
        <dgm:presLayoutVars>
          <dgm:hierBranch val="init"/>
        </dgm:presLayoutVars>
      </dgm:prSet>
      <dgm:spPr/>
    </dgm:pt>
    <dgm:pt modelId="{73962997-93AF-4507-AD5A-D2ABFFCD8D38}" type="pres">
      <dgm:prSet presAssocID="{8B1EEF3A-243F-4187-96CB-72A29C1B63DE}" presName="rootComposite1" presStyleCnt="0"/>
      <dgm:spPr/>
    </dgm:pt>
    <dgm:pt modelId="{D5A7D319-4C85-491E-BD67-F8EFBF03FDE0}" type="pres">
      <dgm:prSet presAssocID="{8B1EEF3A-243F-4187-96CB-72A29C1B63DE}" presName="rootText1" presStyleLbl="node0" presStyleIdx="0" presStyleCnt="1">
        <dgm:presLayoutVars>
          <dgm:chPref val="3"/>
        </dgm:presLayoutVars>
      </dgm:prSet>
      <dgm:spPr/>
    </dgm:pt>
    <dgm:pt modelId="{1134BA33-10EF-4159-9AF4-15E1ECDC91F0}" type="pres">
      <dgm:prSet presAssocID="{8B1EEF3A-243F-4187-96CB-72A29C1B63DE}" presName="rootConnector1" presStyleLbl="node1" presStyleIdx="0" presStyleCnt="0"/>
      <dgm:spPr/>
    </dgm:pt>
    <dgm:pt modelId="{396522D3-7120-4188-87FC-06EF44A8E081}" type="pres">
      <dgm:prSet presAssocID="{8B1EEF3A-243F-4187-96CB-72A29C1B63DE}" presName="hierChild2" presStyleCnt="0"/>
      <dgm:spPr/>
    </dgm:pt>
    <dgm:pt modelId="{80476CC1-EA67-49C7-83D7-3FB93AE67AB0}" type="pres">
      <dgm:prSet presAssocID="{A93CAA65-0976-4C27-AA01-BD72D9881297}" presName="Name37" presStyleLbl="parChTrans1D2" presStyleIdx="0" presStyleCnt="2"/>
      <dgm:spPr/>
    </dgm:pt>
    <dgm:pt modelId="{60DF6C7D-AD62-4E25-84D2-9A96FC6DB02B}" type="pres">
      <dgm:prSet presAssocID="{A515CD4C-E3D2-48C0-9457-E12CA19E3644}" presName="hierRoot2" presStyleCnt="0">
        <dgm:presLayoutVars>
          <dgm:hierBranch val="init"/>
        </dgm:presLayoutVars>
      </dgm:prSet>
      <dgm:spPr/>
    </dgm:pt>
    <dgm:pt modelId="{E1BAF5ED-3610-48B1-AEA2-C86229FF13C9}" type="pres">
      <dgm:prSet presAssocID="{A515CD4C-E3D2-48C0-9457-E12CA19E3644}" presName="rootComposite" presStyleCnt="0"/>
      <dgm:spPr/>
    </dgm:pt>
    <dgm:pt modelId="{B355881E-76E3-409E-B408-8529ABB90D47}" type="pres">
      <dgm:prSet presAssocID="{A515CD4C-E3D2-48C0-9457-E12CA19E3644}" presName="rootText" presStyleLbl="node2" presStyleIdx="0" presStyleCnt="2" custLinFactNeighborX="-5259" custLinFactNeighborY="-2605">
        <dgm:presLayoutVars>
          <dgm:chPref val="3"/>
        </dgm:presLayoutVars>
      </dgm:prSet>
      <dgm:spPr/>
    </dgm:pt>
    <dgm:pt modelId="{7709FDDE-D23B-47A8-AF63-A26467BBDB9B}" type="pres">
      <dgm:prSet presAssocID="{A515CD4C-E3D2-48C0-9457-E12CA19E3644}" presName="rootConnector" presStyleLbl="node2" presStyleIdx="0" presStyleCnt="2"/>
      <dgm:spPr/>
    </dgm:pt>
    <dgm:pt modelId="{4F1511BE-1D5F-4ECF-A7E4-FE3F42716F6D}" type="pres">
      <dgm:prSet presAssocID="{A515CD4C-E3D2-48C0-9457-E12CA19E3644}" presName="hierChild4" presStyleCnt="0"/>
      <dgm:spPr/>
    </dgm:pt>
    <dgm:pt modelId="{24781511-AC7E-4EA5-B00A-659E485CA9F6}" type="pres">
      <dgm:prSet presAssocID="{A515CD4C-E3D2-48C0-9457-E12CA19E3644}" presName="hierChild5" presStyleCnt="0"/>
      <dgm:spPr/>
    </dgm:pt>
    <dgm:pt modelId="{886CD92E-7D7A-4FCD-A14F-5DE1C0C7D7F5}" type="pres">
      <dgm:prSet presAssocID="{47929665-E06D-4771-A194-50D576AA6A59}" presName="Name111" presStyleLbl="parChTrans1D3" presStyleIdx="0" presStyleCnt="4"/>
      <dgm:spPr/>
    </dgm:pt>
    <dgm:pt modelId="{6B67444E-4152-4A50-8B93-F914131D1C40}" type="pres">
      <dgm:prSet presAssocID="{0542D66B-F500-431E-B5C2-7920F44D08CD}" presName="hierRoot3" presStyleCnt="0">
        <dgm:presLayoutVars>
          <dgm:hierBranch val="init"/>
        </dgm:presLayoutVars>
      </dgm:prSet>
      <dgm:spPr/>
    </dgm:pt>
    <dgm:pt modelId="{662ADBA8-7B2D-4187-B5A0-F65EEF16C30C}" type="pres">
      <dgm:prSet presAssocID="{0542D66B-F500-431E-B5C2-7920F44D08CD}" presName="rootComposite3" presStyleCnt="0"/>
      <dgm:spPr/>
    </dgm:pt>
    <dgm:pt modelId="{E5E1286D-CDF8-42F4-BD71-CC22C83F20F1}" type="pres">
      <dgm:prSet presAssocID="{0542D66B-F500-431E-B5C2-7920F44D08CD}" presName="rootText3" presStyleLbl="asst2" presStyleIdx="0" presStyleCnt="1" custLinFactX="-16753" custLinFactY="-32486" custLinFactNeighborX="-100000" custLinFactNeighborY="-100000">
        <dgm:presLayoutVars>
          <dgm:chPref val="3"/>
        </dgm:presLayoutVars>
      </dgm:prSet>
      <dgm:spPr/>
    </dgm:pt>
    <dgm:pt modelId="{49AC0E95-FF02-48E7-AC1C-37C31EC13BB5}" type="pres">
      <dgm:prSet presAssocID="{0542D66B-F500-431E-B5C2-7920F44D08CD}" presName="rootConnector3" presStyleLbl="asst2" presStyleIdx="0" presStyleCnt="1"/>
      <dgm:spPr/>
    </dgm:pt>
    <dgm:pt modelId="{4E610D13-25BE-4EC4-A8AA-A81073EDD74D}" type="pres">
      <dgm:prSet presAssocID="{0542D66B-F500-431E-B5C2-7920F44D08CD}" presName="hierChild6" presStyleCnt="0"/>
      <dgm:spPr/>
    </dgm:pt>
    <dgm:pt modelId="{44BD5F55-F27E-49C8-8F28-8AD15957ED9A}" type="pres">
      <dgm:prSet presAssocID="{0542D66B-F500-431E-B5C2-7920F44D08CD}" presName="hierChild7" presStyleCnt="0"/>
      <dgm:spPr/>
    </dgm:pt>
    <dgm:pt modelId="{B83531FD-B1D9-481F-87B4-56682A56308B}" type="pres">
      <dgm:prSet presAssocID="{7B55A309-087A-4728-AC04-E3EACA86CD0A}" presName="Name37" presStyleLbl="parChTrans1D2" presStyleIdx="1" presStyleCnt="2"/>
      <dgm:spPr/>
    </dgm:pt>
    <dgm:pt modelId="{B3A4F24D-3C1A-4DFB-8F1F-17AB7DBB9E2E}" type="pres">
      <dgm:prSet presAssocID="{11B02EC3-0120-4762-91A8-A9B855E7ACB6}" presName="hierRoot2" presStyleCnt="0">
        <dgm:presLayoutVars>
          <dgm:hierBranch val="init"/>
        </dgm:presLayoutVars>
      </dgm:prSet>
      <dgm:spPr/>
    </dgm:pt>
    <dgm:pt modelId="{13EE43F1-D5C7-4124-B147-4D63B90E58EE}" type="pres">
      <dgm:prSet presAssocID="{11B02EC3-0120-4762-91A8-A9B855E7ACB6}" presName="rootComposite" presStyleCnt="0"/>
      <dgm:spPr/>
    </dgm:pt>
    <dgm:pt modelId="{3F400C66-B6C3-4F4B-9EE4-A55A46C3A61E}" type="pres">
      <dgm:prSet presAssocID="{11B02EC3-0120-4762-91A8-A9B855E7ACB6}" presName="rootText" presStyleLbl="node2" presStyleIdx="1" presStyleCnt="2" custLinFactNeighborY="-2604">
        <dgm:presLayoutVars>
          <dgm:chPref val="3"/>
        </dgm:presLayoutVars>
      </dgm:prSet>
      <dgm:spPr/>
    </dgm:pt>
    <dgm:pt modelId="{49D044E1-1002-441F-BD23-6E3657C5A62F}" type="pres">
      <dgm:prSet presAssocID="{11B02EC3-0120-4762-91A8-A9B855E7ACB6}" presName="rootConnector" presStyleLbl="node2" presStyleIdx="1" presStyleCnt="2"/>
      <dgm:spPr/>
    </dgm:pt>
    <dgm:pt modelId="{CBF38BBE-2CAF-4A35-B8F7-DD09ABE3EAE4}" type="pres">
      <dgm:prSet presAssocID="{11B02EC3-0120-4762-91A8-A9B855E7ACB6}" presName="hierChild4" presStyleCnt="0"/>
      <dgm:spPr/>
    </dgm:pt>
    <dgm:pt modelId="{9A9EA490-77B3-4D49-B8F8-72D2007CE98D}" type="pres">
      <dgm:prSet presAssocID="{D2C7D560-BE66-44C8-A190-E09AFBF99A78}" presName="Name37" presStyleLbl="parChTrans1D3" presStyleIdx="1" presStyleCnt="4"/>
      <dgm:spPr/>
    </dgm:pt>
    <dgm:pt modelId="{BEFE24F2-B733-47B6-90C5-08E735B1AEB5}" type="pres">
      <dgm:prSet presAssocID="{7E0A560B-ED7C-49EB-A93B-3D6BD8F82966}" presName="hierRoot2" presStyleCnt="0">
        <dgm:presLayoutVars>
          <dgm:hierBranch val="init"/>
        </dgm:presLayoutVars>
      </dgm:prSet>
      <dgm:spPr/>
    </dgm:pt>
    <dgm:pt modelId="{67E20CB8-9C92-46DD-B8F7-6A1E655FBA74}" type="pres">
      <dgm:prSet presAssocID="{7E0A560B-ED7C-49EB-A93B-3D6BD8F82966}" presName="rootComposite" presStyleCnt="0"/>
      <dgm:spPr/>
    </dgm:pt>
    <dgm:pt modelId="{9BE6DEA8-895B-4A5B-A66D-2BA38A39B3EF}" type="pres">
      <dgm:prSet presAssocID="{7E0A560B-ED7C-49EB-A93B-3D6BD8F82966}" presName="rootText" presStyleLbl="node3" presStyleIdx="0" presStyleCnt="3">
        <dgm:presLayoutVars>
          <dgm:chPref val="3"/>
        </dgm:presLayoutVars>
      </dgm:prSet>
      <dgm:spPr/>
    </dgm:pt>
    <dgm:pt modelId="{12D69AC6-6136-4C94-AC94-E64BC93F5B9A}" type="pres">
      <dgm:prSet presAssocID="{7E0A560B-ED7C-49EB-A93B-3D6BD8F82966}" presName="rootConnector" presStyleLbl="node3" presStyleIdx="0" presStyleCnt="3"/>
      <dgm:spPr/>
    </dgm:pt>
    <dgm:pt modelId="{F5123487-8769-4302-AA54-CC3C8481E4D8}" type="pres">
      <dgm:prSet presAssocID="{7E0A560B-ED7C-49EB-A93B-3D6BD8F82966}" presName="hierChild4" presStyleCnt="0"/>
      <dgm:spPr/>
    </dgm:pt>
    <dgm:pt modelId="{096032CA-64FE-4338-B4B4-58D0B8CC1CB5}" type="pres">
      <dgm:prSet presAssocID="{7E0A560B-ED7C-49EB-A93B-3D6BD8F82966}" presName="hierChild5" presStyleCnt="0"/>
      <dgm:spPr/>
    </dgm:pt>
    <dgm:pt modelId="{3E9E7454-C384-4E11-B8B7-4EDBF20E57F7}" type="pres">
      <dgm:prSet presAssocID="{11E0D318-2932-4592-9294-AF94A8BA46C3}" presName="Name37" presStyleLbl="parChTrans1D3" presStyleIdx="2" presStyleCnt="4"/>
      <dgm:spPr/>
    </dgm:pt>
    <dgm:pt modelId="{E24C6951-4CAC-47C4-92FF-35FAF2AE0284}" type="pres">
      <dgm:prSet presAssocID="{359C3BE8-3313-4BA0-8173-63E4FE63E48F}" presName="hierRoot2" presStyleCnt="0">
        <dgm:presLayoutVars>
          <dgm:hierBranch val="init"/>
        </dgm:presLayoutVars>
      </dgm:prSet>
      <dgm:spPr/>
    </dgm:pt>
    <dgm:pt modelId="{29E6A45E-0FDC-494E-9935-AE8967A3E786}" type="pres">
      <dgm:prSet presAssocID="{359C3BE8-3313-4BA0-8173-63E4FE63E48F}" presName="rootComposite" presStyleCnt="0"/>
      <dgm:spPr/>
    </dgm:pt>
    <dgm:pt modelId="{F9F7D67E-8A70-42AE-A13A-94942F6D23BE}" type="pres">
      <dgm:prSet presAssocID="{359C3BE8-3313-4BA0-8173-63E4FE63E48F}" presName="rootText" presStyleLbl="node3" presStyleIdx="1" presStyleCnt="3">
        <dgm:presLayoutVars>
          <dgm:chPref val="3"/>
        </dgm:presLayoutVars>
      </dgm:prSet>
      <dgm:spPr/>
    </dgm:pt>
    <dgm:pt modelId="{ACF1A9BF-1628-4BD8-809E-16703253A6EF}" type="pres">
      <dgm:prSet presAssocID="{359C3BE8-3313-4BA0-8173-63E4FE63E48F}" presName="rootConnector" presStyleLbl="node3" presStyleIdx="1" presStyleCnt="3"/>
      <dgm:spPr/>
    </dgm:pt>
    <dgm:pt modelId="{14CDD765-4848-4864-9A17-0D3ECB2B2695}" type="pres">
      <dgm:prSet presAssocID="{359C3BE8-3313-4BA0-8173-63E4FE63E48F}" presName="hierChild4" presStyleCnt="0"/>
      <dgm:spPr/>
    </dgm:pt>
    <dgm:pt modelId="{7736FFFD-4306-4888-8325-056CA9BDA130}" type="pres">
      <dgm:prSet presAssocID="{359C3BE8-3313-4BA0-8173-63E4FE63E48F}" presName="hierChild5" presStyleCnt="0"/>
      <dgm:spPr/>
    </dgm:pt>
    <dgm:pt modelId="{2FB38980-C540-4389-B200-DCBC7C7F7D08}" type="pres">
      <dgm:prSet presAssocID="{535256DA-EFB9-4EB5-9BFA-CFAA2F408381}" presName="Name37" presStyleLbl="parChTrans1D3" presStyleIdx="3" presStyleCnt="4"/>
      <dgm:spPr/>
    </dgm:pt>
    <dgm:pt modelId="{9E1A4626-351D-40EA-894D-769E58856FA3}" type="pres">
      <dgm:prSet presAssocID="{DFE82443-C0A6-4AE8-9071-D3A24CD6CAC0}" presName="hierRoot2" presStyleCnt="0">
        <dgm:presLayoutVars>
          <dgm:hierBranch val="init"/>
        </dgm:presLayoutVars>
      </dgm:prSet>
      <dgm:spPr/>
    </dgm:pt>
    <dgm:pt modelId="{91C1103B-5F2B-4C08-BF42-BFD36F21A250}" type="pres">
      <dgm:prSet presAssocID="{DFE82443-C0A6-4AE8-9071-D3A24CD6CAC0}" presName="rootComposite" presStyleCnt="0"/>
      <dgm:spPr/>
    </dgm:pt>
    <dgm:pt modelId="{5AA4519C-715D-46EB-9783-FF542D6F222F}" type="pres">
      <dgm:prSet presAssocID="{DFE82443-C0A6-4AE8-9071-D3A24CD6CAC0}" presName="rootText" presStyleLbl="node3" presStyleIdx="2" presStyleCnt="3">
        <dgm:presLayoutVars>
          <dgm:chPref val="3"/>
        </dgm:presLayoutVars>
      </dgm:prSet>
      <dgm:spPr/>
    </dgm:pt>
    <dgm:pt modelId="{BDE1190D-D06D-430D-8E0C-919A1C2745B5}" type="pres">
      <dgm:prSet presAssocID="{DFE82443-C0A6-4AE8-9071-D3A24CD6CAC0}" presName="rootConnector" presStyleLbl="node3" presStyleIdx="2" presStyleCnt="3"/>
      <dgm:spPr/>
    </dgm:pt>
    <dgm:pt modelId="{CDA9DADF-AEFE-4AD2-9DA9-D18603555F67}" type="pres">
      <dgm:prSet presAssocID="{DFE82443-C0A6-4AE8-9071-D3A24CD6CAC0}" presName="hierChild4" presStyleCnt="0"/>
      <dgm:spPr/>
    </dgm:pt>
    <dgm:pt modelId="{CCA44F84-CBCC-467F-9ADF-68D2EFDF7B14}" type="pres">
      <dgm:prSet presAssocID="{DFE82443-C0A6-4AE8-9071-D3A24CD6CAC0}" presName="hierChild5" presStyleCnt="0"/>
      <dgm:spPr/>
    </dgm:pt>
    <dgm:pt modelId="{FC18431B-4C9D-4F5F-87FE-1F599AEC6E8F}" type="pres">
      <dgm:prSet presAssocID="{11B02EC3-0120-4762-91A8-A9B855E7ACB6}" presName="hierChild5" presStyleCnt="0"/>
      <dgm:spPr/>
    </dgm:pt>
    <dgm:pt modelId="{A6284F97-F42C-4140-BC3B-677571DC597F}" type="pres">
      <dgm:prSet presAssocID="{8B1EEF3A-243F-4187-96CB-72A29C1B63DE}" presName="hierChild3" presStyleCnt="0"/>
      <dgm:spPr/>
    </dgm:pt>
  </dgm:ptLst>
  <dgm:cxnLst>
    <dgm:cxn modelId="{48E61F01-0F31-4AAE-B6EE-7C48853C830E}" type="presOf" srcId="{359C3BE8-3313-4BA0-8173-63E4FE63E48F}" destId="{F9F7D67E-8A70-42AE-A13A-94942F6D23BE}" srcOrd="0" destOrd="0" presId="urn:microsoft.com/office/officeart/2005/8/layout/orgChart1"/>
    <dgm:cxn modelId="{647CF801-33EB-449A-8FF8-585BB23780D9}" type="presOf" srcId="{11E0D318-2932-4592-9294-AF94A8BA46C3}" destId="{3E9E7454-C384-4E11-B8B7-4EDBF20E57F7}" srcOrd="0" destOrd="0" presId="urn:microsoft.com/office/officeart/2005/8/layout/orgChart1"/>
    <dgm:cxn modelId="{05067C05-9D54-4A8A-A38F-8A172BB1E2E1}" srcId="{F5D81AE2-0264-4805-9EBF-2454A10DB8FE}" destId="{8B1EEF3A-243F-4187-96CB-72A29C1B63DE}" srcOrd="0" destOrd="0" parTransId="{7B835A77-A372-4E71-BA2F-89388EC6FFFC}" sibTransId="{FFF8C56A-CCE9-4AF7-9F53-CB34C6870806}"/>
    <dgm:cxn modelId="{CF9C2D15-385A-440F-91CE-0F24B8A8C362}" srcId="{8B1EEF3A-243F-4187-96CB-72A29C1B63DE}" destId="{11B02EC3-0120-4762-91A8-A9B855E7ACB6}" srcOrd="1" destOrd="0" parTransId="{7B55A309-087A-4728-AC04-E3EACA86CD0A}" sibTransId="{498B3D77-6AA6-4A70-9889-34C1BEC458A8}"/>
    <dgm:cxn modelId="{4FD1291F-43F1-4CF3-A773-52B8FA117C57}" type="presOf" srcId="{0542D66B-F500-431E-B5C2-7920F44D08CD}" destId="{49AC0E95-FF02-48E7-AC1C-37C31EC13BB5}" srcOrd="1" destOrd="0" presId="urn:microsoft.com/office/officeart/2005/8/layout/orgChart1"/>
    <dgm:cxn modelId="{3457F02D-7F8E-4347-AC5A-5C636E971E7C}" type="presOf" srcId="{A515CD4C-E3D2-48C0-9457-E12CA19E3644}" destId="{B355881E-76E3-409E-B408-8529ABB90D47}" srcOrd="0" destOrd="0" presId="urn:microsoft.com/office/officeart/2005/8/layout/orgChart1"/>
    <dgm:cxn modelId="{67434266-3C1B-4DE6-B729-8500E55F7692}" type="presOf" srcId="{D2C7D560-BE66-44C8-A190-E09AFBF99A78}" destId="{9A9EA490-77B3-4D49-B8F8-72D2007CE98D}" srcOrd="0" destOrd="0" presId="urn:microsoft.com/office/officeart/2005/8/layout/orgChart1"/>
    <dgm:cxn modelId="{E4EA1F69-EF59-4E9E-A1BF-EBC82C30D77B}" type="presOf" srcId="{359C3BE8-3313-4BA0-8173-63E4FE63E48F}" destId="{ACF1A9BF-1628-4BD8-809E-16703253A6EF}" srcOrd="1" destOrd="0" presId="urn:microsoft.com/office/officeart/2005/8/layout/orgChart1"/>
    <dgm:cxn modelId="{CCFC814D-B3FC-4CF4-8A08-A0DD15EABE0B}" type="presOf" srcId="{A515CD4C-E3D2-48C0-9457-E12CA19E3644}" destId="{7709FDDE-D23B-47A8-AF63-A26467BBDB9B}" srcOrd="1" destOrd="0" presId="urn:microsoft.com/office/officeart/2005/8/layout/orgChart1"/>
    <dgm:cxn modelId="{F6E56D74-25B7-4D28-B36D-50BC20E1367F}" type="presOf" srcId="{7B55A309-087A-4728-AC04-E3EACA86CD0A}" destId="{B83531FD-B1D9-481F-87B4-56682A56308B}" srcOrd="0" destOrd="0" presId="urn:microsoft.com/office/officeart/2005/8/layout/orgChart1"/>
    <dgm:cxn modelId="{70177675-6A61-4348-9A4E-D2F3764B5343}" type="presOf" srcId="{F5D81AE2-0264-4805-9EBF-2454A10DB8FE}" destId="{80DDC782-5DE1-4F42-B549-DCDB2D1E3DF9}" srcOrd="0" destOrd="0" presId="urn:microsoft.com/office/officeart/2005/8/layout/orgChart1"/>
    <dgm:cxn modelId="{14A80058-47C8-4FD3-9AD6-1AB1758FC627}" type="presOf" srcId="{7E0A560B-ED7C-49EB-A93B-3D6BD8F82966}" destId="{9BE6DEA8-895B-4A5B-A66D-2BA38A39B3EF}" srcOrd="0" destOrd="0" presId="urn:microsoft.com/office/officeart/2005/8/layout/orgChart1"/>
    <dgm:cxn modelId="{AB0B1F7B-7D90-4A56-87E1-DC0C5ABD3315}" srcId="{11B02EC3-0120-4762-91A8-A9B855E7ACB6}" destId="{7E0A560B-ED7C-49EB-A93B-3D6BD8F82966}" srcOrd="0" destOrd="0" parTransId="{D2C7D560-BE66-44C8-A190-E09AFBF99A78}" sibTransId="{B6518AEF-4427-40F1-AAE2-3A8199DB0AD8}"/>
    <dgm:cxn modelId="{59B91B80-03B8-4EA9-9094-F4ED1AC0E634}" type="presOf" srcId="{7E0A560B-ED7C-49EB-A93B-3D6BD8F82966}" destId="{12D69AC6-6136-4C94-AC94-E64BC93F5B9A}" srcOrd="1" destOrd="0" presId="urn:microsoft.com/office/officeart/2005/8/layout/orgChart1"/>
    <dgm:cxn modelId="{96DCB984-E44C-479D-A03C-1D7349FD9AA9}" type="presOf" srcId="{DFE82443-C0A6-4AE8-9071-D3A24CD6CAC0}" destId="{BDE1190D-D06D-430D-8E0C-919A1C2745B5}" srcOrd="1" destOrd="0" presId="urn:microsoft.com/office/officeart/2005/8/layout/orgChart1"/>
    <dgm:cxn modelId="{A609598A-9A2F-4AAE-A91D-D05F66D58303}" srcId="{11B02EC3-0120-4762-91A8-A9B855E7ACB6}" destId="{359C3BE8-3313-4BA0-8173-63E4FE63E48F}" srcOrd="1" destOrd="0" parTransId="{11E0D318-2932-4592-9294-AF94A8BA46C3}" sibTransId="{AEE0D87C-C789-4496-B489-B8FE1177F89C}"/>
    <dgm:cxn modelId="{7D18EA8C-7BB2-483F-B38E-49581E447FED}" srcId="{8B1EEF3A-243F-4187-96CB-72A29C1B63DE}" destId="{A515CD4C-E3D2-48C0-9457-E12CA19E3644}" srcOrd="0" destOrd="0" parTransId="{A93CAA65-0976-4C27-AA01-BD72D9881297}" sibTransId="{8A05F790-E963-4C20-B424-EAAD09DA41F3}"/>
    <dgm:cxn modelId="{0AFE0D92-0B6D-4FFF-AF9D-4EB08649F5AB}" type="presOf" srcId="{0542D66B-F500-431E-B5C2-7920F44D08CD}" destId="{E5E1286D-CDF8-42F4-BD71-CC22C83F20F1}" srcOrd="0" destOrd="0" presId="urn:microsoft.com/office/officeart/2005/8/layout/orgChart1"/>
    <dgm:cxn modelId="{E668129C-7BCB-47CB-B84D-21BF824D2111}" type="presOf" srcId="{535256DA-EFB9-4EB5-9BFA-CFAA2F408381}" destId="{2FB38980-C540-4389-B200-DCBC7C7F7D08}" srcOrd="0" destOrd="0" presId="urn:microsoft.com/office/officeart/2005/8/layout/orgChart1"/>
    <dgm:cxn modelId="{197E9FA2-2D63-44C0-B5BC-0B2DEDE61E32}" type="presOf" srcId="{8B1EEF3A-243F-4187-96CB-72A29C1B63DE}" destId="{1134BA33-10EF-4159-9AF4-15E1ECDC91F0}" srcOrd="1" destOrd="0" presId="urn:microsoft.com/office/officeart/2005/8/layout/orgChart1"/>
    <dgm:cxn modelId="{D60D8FB6-2C0E-40C6-B822-F3FC8F8E5345}" type="presOf" srcId="{8B1EEF3A-243F-4187-96CB-72A29C1B63DE}" destId="{D5A7D319-4C85-491E-BD67-F8EFBF03FDE0}" srcOrd="0" destOrd="0" presId="urn:microsoft.com/office/officeart/2005/8/layout/orgChart1"/>
    <dgm:cxn modelId="{C747DEC2-5AE7-467D-9BDE-1A9E0797445B}" type="presOf" srcId="{11B02EC3-0120-4762-91A8-A9B855E7ACB6}" destId="{3F400C66-B6C3-4F4B-9EE4-A55A46C3A61E}" srcOrd="0" destOrd="0" presId="urn:microsoft.com/office/officeart/2005/8/layout/orgChart1"/>
    <dgm:cxn modelId="{673355D8-C618-4E6B-A367-E0499D8D7F61}" type="presOf" srcId="{11B02EC3-0120-4762-91A8-A9B855E7ACB6}" destId="{49D044E1-1002-441F-BD23-6E3657C5A62F}" srcOrd="1" destOrd="0" presId="urn:microsoft.com/office/officeart/2005/8/layout/orgChart1"/>
    <dgm:cxn modelId="{644A07D9-252B-4C17-BB20-CF5E7D41DEA8}" srcId="{A515CD4C-E3D2-48C0-9457-E12CA19E3644}" destId="{0542D66B-F500-431E-B5C2-7920F44D08CD}" srcOrd="0" destOrd="0" parTransId="{47929665-E06D-4771-A194-50D576AA6A59}" sibTransId="{75E9755F-DAB0-4ED1-B177-6BD590838B0F}"/>
    <dgm:cxn modelId="{98BCEEE0-C051-45A6-8C2E-7F5D1F661D6E}" type="presOf" srcId="{47929665-E06D-4771-A194-50D576AA6A59}" destId="{886CD92E-7D7A-4FCD-A14F-5DE1C0C7D7F5}" srcOrd="0" destOrd="0" presId="urn:microsoft.com/office/officeart/2005/8/layout/orgChart1"/>
    <dgm:cxn modelId="{F8669BE2-D632-4224-81D5-D232FF9D8609}" type="presOf" srcId="{DFE82443-C0A6-4AE8-9071-D3A24CD6CAC0}" destId="{5AA4519C-715D-46EB-9783-FF542D6F222F}" srcOrd="0" destOrd="0" presId="urn:microsoft.com/office/officeart/2005/8/layout/orgChart1"/>
    <dgm:cxn modelId="{FE3F4BE5-EC4E-4CB3-ABDB-30FAC8E4475B}" srcId="{11B02EC3-0120-4762-91A8-A9B855E7ACB6}" destId="{DFE82443-C0A6-4AE8-9071-D3A24CD6CAC0}" srcOrd="2" destOrd="0" parTransId="{535256DA-EFB9-4EB5-9BFA-CFAA2F408381}" sibTransId="{DEC370CC-6E37-487D-AB0D-CB85A3289E4A}"/>
    <dgm:cxn modelId="{BDFAD0FB-EBB0-4A64-933F-EE58A7733147}" type="presOf" srcId="{A93CAA65-0976-4C27-AA01-BD72D9881297}" destId="{80476CC1-EA67-49C7-83D7-3FB93AE67AB0}" srcOrd="0" destOrd="0" presId="urn:microsoft.com/office/officeart/2005/8/layout/orgChart1"/>
    <dgm:cxn modelId="{70C7B5AF-490F-4D21-BE42-DF7BF3954F2D}" type="presParOf" srcId="{80DDC782-5DE1-4F42-B549-DCDB2D1E3DF9}" destId="{CC62BC78-F678-45C8-A0AF-D5F48801A3B7}" srcOrd="0" destOrd="0" presId="urn:microsoft.com/office/officeart/2005/8/layout/orgChart1"/>
    <dgm:cxn modelId="{8D2B5FAA-DC58-446D-ACE6-3BA8254C1C07}" type="presParOf" srcId="{CC62BC78-F678-45C8-A0AF-D5F48801A3B7}" destId="{73962997-93AF-4507-AD5A-D2ABFFCD8D38}" srcOrd="0" destOrd="0" presId="urn:microsoft.com/office/officeart/2005/8/layout/orgChart1"/>
    <dgm:cxn modelId="{A1827154-AB67-4AEF-B2E0-13F160192689}" type="presParOf" srcId="{73962997-93AF-4507-AD5A-D2ABFFCD8D38}" destId="{D5A7D319-4C85-491E-BD67-F8EFBF03FDE0}" srcOrd="0" destOrd="0" presId="urn:microsoft.com/office/officeart/2005/8/layout/orgChart1"/>
    <dgm:cxn modelId="{BAB57DB6-73D3-4C12-A3EA-5D2341258BB9}" type="presParOf" srcId="{73962997-93AF-4507-AD5A-D2ABFFCD8D38}" destId="{1134BA33-10EF-4159-9AF4-15E1ECDC91F0}" srcOrd="1" destOrd="0" presId="urn:microsoft.com/office/officeart/2005/8/layout/orgChart1"/>
    <dgm:cxn modelId="{FB095696-88FF-4A49-BEF9-0BBF91E8EDAC}" type="presParOf" srcId="{CC62BC78-F678-45C8-A0AF-D5F48801A3B7}" destId="{396522D3-7120-4188-87FC-06EF44A8E081}" srcOrd="1" destOrd="0" presId="urn:microsoft.com/office/officeart/2005/8/layout/orgChart1"/>
    <dgm:cxn modelId="{CFA71AB0-0A14-4010-B3FF-C4B79209E538}" type="presParOf" srcId="{396522D3-7120-4188-87FC-06EF44A8E081}" destId="{80476CC1-EA67-49C7-83D7-3FB93AE67AB0}" srcOrd="0" destOrd="0" presId="urn:microsoft.com/office/officeart/2005/8/layout/orgChart1"/>
    <dgm:cxn modelId="{E3A07578-315C-4561-8499-90A786B2E903}" type="presParOf" srcId="{396522D3-7120-4188-87FC-06EF44A8E081}" destId="{60DF6C7D-AD62-4E25-84D2-9A96FC6DB02B}" srcOrd="1" destOrd="0" presId="urn:microsoft.com/office/officeart/2005/8/layout/orgChart1"/>
    <dgm:cxn modelId="{AE085CBC-06A9-4C12-9D9E-C58D9BF00E71}" type="presParOf" srcId="{60DF6C7D-AD62-4E25-84D2-9A96FC6DB02B}" destId="{E1BAF5ED-3610-48B1-AEA2-C86229FF13C9}" srcOrd="0" destOrd="0" presId="urn:microsoft.com/office/officeart/2005/8/layout/orgChart1"/>
    <dgm:cxn modelId="{8AE81307-E7A2-4A16-864A-EBA88699AE01}" type="presParOf" srcId="{E1BAF5ED-3610-48B1-AEA2-C86229FF13C9}" destId="{B355881E-76E3-409E-B408-8529ABB90D47}" srcOrd="0" destOrd="0" presId="urn:microsoft.com/office/officeart/2005/8/layout/orgChart1"/>
    <dgm:cxn modelId="{12B7ED28-4313-4A8C-9964-D09AA32A7D4F}" type="presParOf" srcId="{E1BAF5ED-3610-48B1-AEA2-C86229FF13C9}" destId="{7709FDDE-D23B-47A8-AF63-A26467BBDB9B}" srcOrd="1" destOrd="0" presId="urn:microsoft.com/office/officeart/2005/8/layout/orgChart1"/>
    <dgm:cxn modelId="{9848C9AF-6928-4C54-AF15-72D737FF7D54}" type="presParOf" srcId="{60DF6C7D-AD62-4E25-84D2-9A96FC6DB02B}" destId="{4F1511BE-1D5F-4ECF-A7E4-FE3F42716F6D}" srcOrd="1" destOrd="0" presId="urn:microsoft.com/office/officeart/2005/8/layout/orgChart1"/>
    <dgm:cxn modelId="{F9E70A32-960A-4EFB-9B5C-C9414F059229}" type="presParOf" srcId="{60DF6C7D-AD62-4E25-84D2-9A96FC6DB02B}" destId="{24781511-AC7E-4EA5-B00A-659E485CA9F6}" srcOrd="2" destOrd="0" presId="urn:microsoft.com/office/officeart/2005/8/layout/orgChart1"/>
    <dgm:cxn modelId="{EF8E99DC-96E0-4324-97FE-14CA2FE7D909}" type="presParOf" srcId="{24781511-AC7E-4EA5-B00A-659E485CA9F6}" destId="{886CD92E-7D7A-4FCD-A14F-5DE1C0C7D7F5}" srcOrd="0" destOrd="0" presId="urn:microsoft.com/office/officeart/2005/8/layout/orgChart1"/>
    <dgm:cxn modelId="{CF35D0B6-5BE4-430A-9604-94B2316D67F1}" type="presParOf" srcId="{24781511-AC7E-4EA5-B00A-659E485CA9F6}" destId="{6B67444E-4152-4A50-8B93-F914131D1C40}" srcOrd="1" destOrd="0" presId="urn:microsoft.com/office/officeart/2005/8/layout/orgChart1"/>
    <dgm:cxn modelId="{3CD0C2EF-8D79-44B2-A3B5-4E6E66DFC226}" type="presParOf" srcId="{6B67444E-4152-4A50-8B93-F914131D1C40}" destId="{662ADBA8-7B2D-4187-B5A0-F65EEF16C30C}" srcOrd="0" destOrd="0" presId="urn:microsoft.com/office/officeart/2005/8/layout/orgChart1"/>
    <dgm:cxn modelId="{935C8E7A-D858-4A22-B961-5757E2328F60}" type="presParOf" srcId="{662ADBA8-7B2D-4187-B5A0-F65EEF16C30C}" destId="{E5E1286D-CDF8-42F4-BD71-CC22C83F20F1}" srcOrd="0" destOrd="0" presId="urn:microsoft.com/office/officeart/2005/8/layout/orgChart1"/>
    <dgm:cxn modelId="{BCBE1932-ED65-4095-8DEF-64C9E8301E41}" type="presParOf" srcId="{662ADBA8-7B2D-4187-B5A0-F65EEF16C30C}" destId="{49AC0E95-FF02-48E7-AC1C-37C31EC13BB5}" srcOrd="1" destOrd="0" presId="urn:microsoft.com/office/officeart/2005/8/layout/orgChart1"/>
    <dgm:cxn modelId="{03D92CF1-3A06-4E5C-A952-82A21C510367}" type="presParOf" srcId="{6B67444E-4152-4A50-8B93-F914131D1C40}" destId="{4E610D13-25BE-4EC4-A8AA-A81073EDD74D}" srcOrd="1" destOrd="0" presId="urn:microsoft.com/office/officeart/2005/8/layout/orgChart1"/>
    <dgm:cxn modelId="{5121D515-EE22-48E0-9CC8-676C7A020EF1}" type="presParOf" srcId="{6B67444E-4152-4A50-8B93-F914131D1C40}" destId="{44BD5F55-F27E-49C8-8F28-8AD15957ED9A}" srcOrd="2" destOrd="0" presId="urn:microsoft.com/office/officeart/2005/8/layout/orgChart1"/>
    <dgm:cxn modelId="{1E55095A-B6B7-4D53-86D2-A5E11CA3604D}" type="presParOf" srcId="{396522D3-7120-4188-87FC-06EF44A8E081}" destId="{B83531FD-B1D9-481F-87B4-56682A56308B}" srcOrd="2" destOrd="0" presId="urn:microsoft.com/office/officeart/2005/8/layout/orgChart1"/>
    <dgm:cxn modelId="{902A7185-C101-452B-8789-DDD9B36FDF49}" type="presParOf" srcId="{396522D3-7120-4188-87FC-06EF44A8E081}" destId="{B3A4F24D-3C1A-4DFB-8F1F-17AB7DBB9E2E}" srcOrd="3" destOrd="0" presId="urn:microsoft.com/office/officeart/2005/8/layout/orgChart1"/>
    <dgm:cxn modelId="{96B4D20D-FD41-4C10-84A0-0B5F5EA45788}" type="presParOf" srcId="{B3A4F24D-3C1A-4DFB-8F1F-17AB7DBB9E2E}" destId="{13EE43F1-D5C7-4124-B147-4D63B90E58EE}" srcOrd="0" destOrd="0" presId="urn:microsoft.com/office/officeart/2005/8/layout/orgChart1"/>
    <dgm:cxn modelId="{68C1F394-156E-46E5-80CD-43773BA8158C}" type="presParOf" srcId="{13EE43F1-D5C7-4124-B147-4D63B90E58EE}" destId="{3F400C66-B6C3-4F4B-9EE4-A55A46C3A61E}" srcOrd="0" destOrd="0" presId="urn:microsoft.com/office/officeart/2005/8/layout/orgChart1"/>
    <dgm:cxn modelId="{68033C6D-3098-4B82-AEDE-790E91FAF775}" type="presParOf" srcId="{13EE43F1-D5C7-4124-B147-4D63B90E58EE}" destId="{49D044E1-1002-441F-BD23-6E3657C5A62F}" srcOrd="1" destOrd="0" presId="urn:microsoft.com/office/officeart/2005/8/layout/orgChart1"/>
    <dgm:cxn modelId="{10225124-00B6-45A1-8C1A-DDB77306080D}" type="presParOf" srcId="{B3A4F24D-3C1A-4DFB-8F1F-17AB7DBB9E2E}" destId="{CBF38BBE-2CAF-4A35-B8F7-DD09ABE3EAE4}" srcOrd="1" destOrd="0" presId="urn:microsoft.com/office/officeart/2005/8/layout/orgChart1"/>
    <dgm:cxn modelId="{8840F517-6D7B-4156-A7B4-25ACE3FEE582}" type="presParOf" srcId="{CBF38BBE-2CAF-4A35-B8F7-DD09ABE3EAE4}" destId="{9A9EA490-77B3-4D49-B8F8-72D2007CE98D}" srcOrd="0" destOrd="0" presId="urn:microsoft.com/office/officeart/2005/8/layout/orgChart1"/>
    <dgm:cxn modelId="{7811C048-369F-42B4-A394-EA6F019FCA63}" type="presParOf" srcId="{CBF38BBE-2CAF-4A35-B8F7-DD09ABE3EAE4}" destId="{BEFE24F2-B733-47B6-90C5-08E735B1AEB5}" srcOrd="1" destOrd="0" presId="urn:microsoft.com/office/officeart/2005/8/layout/orgChart1"/>
    <dgm:cxn modelId="{B9CB245E-D85C-40B4-8666-BE78B8A0DB69}" type="presParOf" srcId="{BEFE24F2-B733-47B6-90C5-08E735B1AEB5}" destId="{67E20CB8-9C92-46DD-B8F7-6A1E655FBA74}" srcOrd="0" destOrd="0" presId="urn:microsoft.com/office/officeart/2005/8/layout/orgChart1"/>
    <dgm:cxn modelId="{45EAC2C8-4A71-49A3-A538-CE2C0B8B5ECD}" type="presParOf" srcId="{67E20CB8-9C92-46DD-B8F7-6A1E655FBA74}" destId="{9BE6DEA8-895B-4A5B-A66D-2BA38A39B3EF}" srcOrd="0" destOrd="0" presId="urn:microsoft.com/office/officeart/2005/8/layout/orgChart1"/>
    <dgm:cxn modelId="{1B7C6077-F4A2-4745-98D5-2DA1E85C68F3}" type="presParOf" srcId="{67E20CB8-9C92-46DD-B8F7-6A1E655FBA74}" destId="{12D69AC6-6136-4C94-AC94-E64BC93F5B9A}" srcOrd="1" destOrd="0" presId="urn:microsoft.com/office/officeart/2005/8/layout/orgChart1"/>
    <dgm:cxn modelId="{9F004A14-44EE-4F5D-B4A6-267914650B3B}" type="presParOf" srcId="{BEFE24F2-B733-47B6-90C5-08E735B1AEB5}" destId="{F5123487-8769-4302-AA54-CC3C8481E4D8}" srcOrd="1" destOrd="0" presId="urn:microsoft.com/office/officeart/2005/8/layout/orgChart1"/>
    <dgm:cxn modelId="{392588E7-4114-4EBF-964A-8D2383C73ABF}" type="presParOf" srcId="{BEFE24F2-B733-47B6-90C5-08E735B1AEB5}" destId="{096032CA-64FE-4338-B4B4-58D0B8CC1CB5}" srcOrd="2" destOrd="0" presId="urn:microsoft.com/office/officeart/2005/8/layout/orgChart1"/>
    <dgm:cxn modelId="{090072FC-AD7C-4E7E-8C42-3F70661DFF78}" type="presParOf" srcId="{CBF38BBE-2CAF-4A35-B8F7-DD09ABE3EAE4}" destId="{3E9E7454-C384-4E11-B8B7-4EDBF20E57F7}" srcOrd="2" destOrd="0" presId="urn:microsoft.com/office/officeart/2005/8/layout/orgChart1"/>
    <dgm:cxn modelId="{2364AC33-2BDD-4003-91E0-0ADEBCFCA5FA}" type="presParOf" srcId="{CBF38BBE-2CAF-4A35-B8F7-DD09ABE3EAE4}" destId="{E24C6951-4CAC-47C4-92FF-35FAF2AE0284}" srcOrd="3" destOrd="0" presId="urn:microsoft.com/office/officeart/2005/8/layout/orgChart1"/>
    <dgm:cxn modelId="{C56822F8-00CC-43DB-B064-A37D75EA62BD}" type="presParOf" srcId="{E24C6951-4CAC-47C4-92FF-35FAF2AE0284}" destId="{29E6A45E-0FDC-494E-9935-AE8967A3E786}" srcOrd="0" destOrd="0" presId="urn:microsoft.com/office/officeart/2005/8/layout/orgChart1"/>
    <dgm:cxn modelId="{850A80B9-6EEA-42FB-A1EF-F01243205378}" type="presParOf" srcId="{29E6A45E-0FDC-494E-9935-AE8967A3E786}" destId="{F9F7D67E-8A70-42AE-A13A-94942F6D23BE}" srcOrd="0" destOrd="0" presId="urn:microsoft.com/office/officeart/2005/8/layout/orgChart1"/>
    <dgm:cxn modelId="{F0CAC49C-6E95-40BC-AA5D-E9B7E46CFD77}" type="presParOf" srcId="{29E6A45E-0FDC-494E-9935-AE8967A3E786}" destId="{ACF1A9BF-1628-4BD8-809E-16703253A6EF}" srcOrd="1" destOrd="0" presId="urn:microsoft.com/office/officeart/2005/8/layout/orgChart1"/>
    <dgm:cxn modelId="{14673A53-890B-497E-8B25-14B195B3EBAE}" type="presParOf" srcId="{E24C6951-4CAC-47C4-92FF-35FAF2AE0284}" destId="{14CDD765-4848-4864-9A17-0D3ECB2B2695}" srcOrd="1" destOrd="0" presId="urn:microsoft.com/office/officeart/2005/8/layout/orgChart1"/>
    <dgm:cxn modelId="{FA25A0EE-B944-459C-A8A4-780B0A58D3E9}" type="presParOf" srcId="{E24C6951-4CAC-47C4-92FF-35FAF2AE0284}" destId="{7736FFFD-4306-4888-8325-056CA9BDA130}" srcOrd="2" destOrd="0" presId="urn:microsoft.com/office/officeart/2005/8/layout/orgChart1"/>
    <dgm:cxn modelId="{D0231F64-C2B9-4561-B0FE-E53D57E73ACA}" type="presParOf" srcId="{CBF38BBE-2CAF-4A35-B8F7-DD09ABE3EAE4}" destId="{2FB38980-C540-4389-B200-DCBC7C7F7D08}" srcOrd="4" destOrd="0" presId="urn:microsoft.com/office/officeart/2005/8/layout/orgChart1"/>
    <dgm:cxn modelId="{C2283782-043A-4684-8965-B69D379B1682}" type="presParOf" srcId="{CBF38BBE-2CAF-4A35-B8F7-DD09ABE3EAE4}" destId="{9E1A4626-351D-40EA-894D-769E58856FA3}" srcOrd="5" destOrd="0" presId="urn:microsoft.com/office/officeart/2005/8/layout/orgChart1"/>
    <dgm:cxn modelId="{E6C60F61-6E1C-4B34-B097-B6031F97421A}" type="presParOf" srcId="{9E1A4626-351D-40EA-894D-769E58856FA3}" destId="{91C1103B-5F2B-4C08-BF42-BFD36F21A250}" srcOrd="0" destOrd="0" presId="urn:microsoft.com/office/officeart/2005/8/layout/orgChart1"/>
    <dgm:cxn modelId="{D9D94FB1-E549-4BFB-97EC-7F86D3B4AABB}" type="presParOf" srcId="{91C1103B-5F2B-4C08-BF42-BFD36F21A250}" destId="{5AA4519C-715D-46EB-9783-FF542D6F222F}" srcOrd="0" destOrd="0" presId="urn:microsoft.com/office/officeart/2005/8/layout/orgChart1"/>
    <dgm:cxn modelId="{18F9C623-78F5-44E6-9178-5DEFFF22D1AE}" type="presParOf" srcId="{91C1103B-5F2B-4C08-BF42-BFD36F21A250}" destId="{BDE1190D-D06D-430D-8E0C-919A1C2745B5}" srcOrd="1" destOrd="0" presId="urn:microsoft.com/office/officeart/2005/8/layout/orgChart1"/>
    <dgm:cxn modelId="{74A34608-0DE8-45E0-BD6F-4B148A57CE7D}" type="presParOf" srcId="{9E1A4626-351D-40EA-894D-769E58856FA3}" destId="{CDA9DADF-AEFE-4AD2-9DA9-D18603555F67}" srcOrd="1" destOrd="0" presId="urn:microsoft.com/office/officeart/2005/8/layout/orgChart1"/>
    <dgm:cxn modelId="{1285AFAC-524F-49BC-A43E-2F83DFAC1AA2}" type="presParOf" srcId="{9E1A4626-351D-40EA-894D-769E58856FA3}" destId="{CCA44F84-CBCC-467F-9ADF-68D2EFDF7B14}" srcOrd="2" destOrd="0" presId="urn:microsoft.com/office/officeart/2005/8/layout/orgChart1"/>
    <dgm:cxn modelId="{7AF7D5A6-35A4-4B1B-90E1-0AE701629C7C}" type="presParOf" srcId="{B3A4F24D-3C1A-4DFB-8F1F-17AB7DBB9E2E}" destId="{FC18431B-4C9D-4F5F-87FE-1F599AEC6E8F}" srcOrd="2" destOrd="0" presId="urn:microsoft.com/office/officeart/2005/8/layout/orgChart1"/>
    <dgm:cxn modelId="{9C17A153-1CFF-4AAE-B08F-724D2A925119}" type="presParOf" srcId="{CC62BC78-F678-45C8-A0AF-D5F48801A3B7}" destId="{A6284F97-F42C-4140-BC3B-677571DC597F}"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38980-C540-4389-B200-DCBC7C7F7D08}">
      <dsp:nvSpPr>
        <dsp:cNvPr id="0" name=""/>
        <dsp:cNvSpPr/>
      </dsp:nvSpPr>
      <dsp:spPr>
        <a:xfrm>
          <a:off x="3455879" y="1395231"/>
          <a:ext cx="174491" cy="2202109"/>
        </a:xfrm>
        <a:custGeom>
          <a:avLst/>
          <a:gdLst/>
          <a:ahLst/>
          <a:cxnLst/>
          <a:rect l="0" t="0" r="0" b="0"/>
          <a:pathLst>
            <a:path>
              <a:moveTo>
                <a:pt x="0" y="0"/>
              </a:moveTo>
              <a:lnTo>
                <a:pt x="0" y="2202109"/>
              </a:lnTo>
              <a:lnTo>
                <a:pt x="174491" y="2202109"/>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E9E7454-C384-4E11-B8B7-4EDBF20E57F7}">
      <dsp:nvSpPr>
        <dsp:cNvPr id="0" name=""/>
        <dsp:cNvSpPr/>
      </dsp:nvSpPr>
      <dsp:spPr>
        <a:xfrm>
          <a:off x="3455879" y="1395231"/>
          <a:ext cx="174491" cy="1376181"/>
        </a:xfrm>
        <a:custGeom>
          <a:avLst/>
          <a:gdLst/>
          <a:ahLst/>
          <a:cxnLst/>
          <a:rect l="0" t="0" r="0" b="0"/>
          <a:pathLst>
            <a:path>
              <a:moveTo>
                <a:pt x="0" y="0"/>
              </a:moveTo>
              <a:lnTo>
                <a:pt x="0" y="1376181"/>
              </a:lnTo>
              <a:lnTo>
                <a:pt x="174491" y="1376181"/>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A9EA490-77B3-4D49-B8F8-72D2007CE98D}">
      <dsp:nvSpPr>
        <dsp:cNvPr id="0" name=""/>
        <dsp:cNvSpPr/>
      </dsp:nvSpPr>
      <dsp:spPr>
        <a:xfrm>
          <a:off x="3455879" y="1395231"/>
          <a:ext cx="174491" cy="550254"/>
        </a:xfrm>
        <a:custGeom>
          <a:avLst/>
          <a:gdLst/>
          <a:ahLst/>
          <a:cxnLst/>
          <a:rect l="0" t="0" r="0" b="0"/>
          <a:pathLst>
            <a:path>
              <a:moveTo>
                <a:pt x="0" y="0"/>
              </a:moveTo>
              <a:lnTo>
                <a:pt x="0" y="550254"/>
              </a:lnTo>
              <a:lnTo>
                <a:pt x="174491" y="550254"/>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83531FD-B1D9-481F-87B4-56682A56308B}">
      <dsp:nvSpPr>
        <dsp:cNvPr id="0" name=""/>
        <dsp:cNvSpPr/>
      </dsp:nvSpPr>
      <dsp:spPr>
        <a:xfrm>
          <a:off x="3217406" y="584450"/>
          <a:ext cx="703783" cy="229142"/>
        </a:xfrm>
        <a:custGeom>
          <a:avLst/>
          <a:gdLst/>
          <a:ahLst/>
          <a:cxnLst/>
          <a:rect l="0" t="0" r="0" b="0"/>
          <a:pathLst>
            <a:path>
              <a:moveTo>
                <a:pt x="0" y="0"/>
              </a:moveTo>
              <a:lnTo>
                <a:pt x="0" y="106998"/>
              </a:lnTo>
              <a:lnTo>
                <a:pt x="703783" y="106998"/>
              </a:lnTo>
              <a:lnTo>
                <a:pt x="703783" y="22914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86CD92E-7D7A-4FCD-A14F-5DE1C0C7D7F5}">
      <dsp:nvSpPr>
        <dsp:cNvPr id="0" name=""/>
        <dsp:cNvSpPr/>
      </dsp:nvSpPr>
      <dsp:spPr>
        <a:xfrm>
          <a:off x="1163278" y="1174895"/>
          <a:ext cx="1289168" cy="220330"/>
        </a:xfrm>
        <a:custGeom>
          <a:avLst/>
          <a:gdLst/>
          <a:ahLst/>
          <a:cxnLst/>
          <a:rect l="0" t="0" r="0" b="0"/>
          <a:pathLst>
            <a:path>
              <a:moveTo>
                <a:pt x="1289168" y="220330"/>
              </a:moveTo>
              <a:lnTo>
                <a:pt x="0" y="0"/>
              </a:lnTo>
            </a:path>
          </a:pathLst>
        </a:custGeom>
        <a:noFill/>
        <a:ln w="12700" cap="flat" cmpd="sng" algn="ctr">
          <a:solidFill>
            <a:scrgbClr r="0" g="0" b="0"/>
          </a:solidFill>
          <a:prstDash val="sysDash"/>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0476CC1-EA67-49C7-83D7-3FB93AE67AB0}">
      <dsp:nvSpPr>
        <dsp:cNvPr id="0" name=""/>
        <dsp:cNvSpPr/>
      </dsp:nvSpPr>
      <dsp:spPr>
        <a:xfrm>
          <a:off x="2452446" y="584450"/>
          <a:ext cx="764960" cy="229136"/>
        </a:xfrm>
        <a:custGeom>
          <a:avLst/>
          <a:gdLst/>
          <a:ahLst/>
          <a:cxnLst/>
          <a:rect l="0" t="0" r="0" b="0"/>
          <a:pathLst>
            <a:path>
              <a:moveTo>
                <a:pt x="764960" y="0"/>
              </a:moveTo>
              <a:lnTo>
                <a:pt x="764960" y="106992"/>
              </a:lnTo>
              <a:lnTo>
                <a:pt x="0" y="106992"/>
              </a:lnTo>
              <a:lnTo>
                <a:pt x="0" y="229136"/>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5A7D319-4C85-491E-BD67-F8EFBF03FDE0}">
      <dsp:nvSpPr>
        <dsp:cNvPr id="0" name=""/>
        <dsp:cNvSpPr/>
      </dsp:nvSpPr>
      <dsp:spPr>
        <a:xfrm>
          <a:off x="2635767" y="2810"/>
          <a:ext cx="1163278" cy="58163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Gerente General</a:t>
          </a:r>
        </a:p>
      </dsp:txBody>
      <dsp:txXfrm>
        <a:off x="2635767" y="2810"/>
        <a:ext cx="1163278" cy="581639"/>
      </dsp:txXfrm>
    </dsp:sp>
    <dsp:sp modelId="{B355881E-76E3-409E-B408-8529ABB90D47}">
      <dsp:nvSpPr>
        <dsp:cNvPr id="0" name=""/>
        <dsp:cNvSpPr/>
      </dsp:nvSpPr>
      <dsp:spPr>
        <a:xfrm>
          <a:off x="1870807" y="813586"/>
          <a:ext cx="1163278" cy="58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Gerente Administrativo</a:t>
          </a:r>
        </a:p>
      </dsp:txBody>
      <dsp:txXfrm>
        <a:off x="1870807" y="813586"/>
        <a:ext cx="1163278" cy="581639"/>
      </dsp:txXfrm>
    </dsp:sp>
    <dsp:sp modelId="{E5E1286D-CDF8-42F4-BD71-CC22C83F20F1}">
      <dsp:nvSpPr>
        <dsp:cNvPr id="0" name=""/>
        <dsp:cNvSpPr/>
      </dsp:nvSpPr>
      <dsp:spPr>
        <a:xfrm>
          <a:off x="0" y="884075"/>
          <a:ext cx="1163278" cy="581639"/>
        </a:xfrm>
        <a:prstGeom prst="rect">
          <a:avLst/>
        </a:prstGeom>
        <a:gradFill rotWithShape="0">
          <a:gsLst>
            <a:gs pos="0">
              <a:schemeClr val="accent6"/>
            </a:gs>
            <a:gs pos="50000">
              <a:schemeClr val="accent6">
                <a:lumMod val="40000"/>
                <a:lumOff val="60000"/>
              </a:schemeClr>
            </a:gs>
            <a:gs pos="100000">
              <a:schemeClr val="accent6"/>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US" sz="1500" b="1" kern="1200">
              <a:solidFill>
                <a:schemeClr val="tx1"/>
              </a:solidFill>
            </a:rPr>
            <a:t>Contador Auditor</a:t>
          </a:r>
        </a:p>
      </dsp:txBody>
      <dsp:txXfrm>
        <a:off x="0" y="884075"/>
        <a:ext cx="1163278" cy="581639"/>
      </dsp:txXfrm>
    </dsp:sp>
    <dsp:sp modelId="{3F400C66-B6C3-4F4B-9EE4-A55A46C3A61E}">
      <dsp:nvSpPr>
        <dsp:cNvPr id="0" name=""/>
        <dsp:cNvSpPr/>
      </dsp:nvSpPr>
      <dsp:spPr>
        <a:xfrm>
          <a:off x="3339551" y="813592"/>
          <a:ext cx="1163278" cy="58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dirty="0">
              <a:solidFill>
                <a:sysClr val="windowText" lastClr="000000"/>
              </a:solidFill>
            </a:rPr>
            <a:t>Gerente de A&amp;B</a:t>
          </a:r>
        </a:p>
      </dsp:txBody>
      <dsp:txXfrm>
        <a:off x="3339551" y="813592"/>
        <a:ext cx="1163278" cy="581639"/>
      </dsp:txXfrm>
    </dsp:sp>
    <dsp:sp modelId="{9BE6DEA8-895B-4A5B-A66D-2BA38A39B3EF}">
      <dsp:nvSpPr>
        <dsp:cNvPr id="0" name=""/>
        <dsp:cNvSpPr/>
      </dsp:nvSpPr>
      <dsp:spPr>
        <a:xfrm>
          <a:off x="3630370" y="1654666"/>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Chef</a:t>
          </a:r>
        </a:p>
      </dsp:txBody>
      <dsp:txXfrm>
        <a:off x="3630370" y="1654666"/>
        <a:ext cx="1163278" cy="581639"/>
      </dsp:txXfrm>
    </dsp:sp>
    <dsp:sp modelId="{F9F7D67E-8A70-42AE-A13A-94942F6D23BE}">
      <dsp:nvSpPr>
        <dsp:cNvPr id="0" name=""/>
        <dsp:cNvSpPr/>
      </dsp:nvSpPr>
      <dsp:spPr>
        <a:xfrm>
          <a:off x="3630370" y="2480594"/>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Mesero</a:t>
          </a:r>
        </a:p>
      </dsp:txBody>
      <dsp:txXfrm>
        <a:off x="3630370" y="2480594"/>
        <a:ext cx="1163278" cy="581639"/>
      </dsp:txXfrm>
    </dsp:sp>
    <dsp:sp modelId="{5AA4519C-715D-46EB-9783-FF542D6F222F}">
      <dsp:nvSpPr>
        <dsp:cNvPr id="0" name=""/>
        <dsp:cNvSpPr/>
      </dsp:nvSpPr>
      <dsp:spPr>
        <a:xfrm>
          <a:off x="3630370" y="3306521"/>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Steward</a:t>
          </a:r>
        </a:p>
      </dsp:txBody>
      <dsp:txXfrm>
        <a:off x="3630370" y="3306521"/>
        <a:ext cx="1163278" cy="5816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37620-2A00-864A-995B-4E7906C7AF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75F9FDC4-D027-B940-BB76-7FF4D3C7DC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C17C6-02B3-AE43-9E08-A67A1BE095A9}" type="datetimeFigureOut">
              <a:rPr lang="en-GB" smtClean="0"/>
              <a:t>27/04/2021</a:t>
            </a:fld>
            <a:endParaRPr lang="en-GB" dirty="0"/>
          </a:p>
        </p:txBody>
      </p:sp>
      <p:sp>
        <p:nvSpPr>
          <p:cNvPr id="4" name="Footer Placeholder 3">
            <a:extLst>
              <a:ext uri="{FF2B5EF4-FFF2-40B4-BE49-F238E27FC236}">
                <a16:creationId xmlns:a16="http://schemas.microsoft.com/office/drawing/2014/main" id="{D1FF45EE-B432-394B-B140-7DBA8E786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4B484E32-9AE2-6244-9A09-B93A8D4138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FD1E7B-D27A-6648-94C5-159D85C3B106}" type="slidenum">
              <a:rPr lang="en-GB" smtClean="0"/>
              <a:t>‹Nº›</a:t>
            </a:fld>
            <a:endParaRPr lang="en-GB" dirty="0"/>
          </a:p>
        </p:txBody>
      </p:sp>
    </p:spTree>
    <p:extLst>
      <p:ext uri="{BB962C8B-B14F-4D97-AF65-F5344CB8AC3E}">
        <p14:creationId xmlns:p14="http://schemas.microsoft.com/office/powerpoint/2010/main" val="1802337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E5FC8-3CD7-E64B-90BF-F246F32DF2A1}" type="datetimeFigureOut">
              <a:rPr lang="en-GB" smtClean="0"/>
              <a:t>27/04/2021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18154-7734-3F40-80EB-A48166DB1DD3}" type="slidenum">
              <a:rPr lang="en-GB" smtClean="0"/>
              <a:t>‹Nº›</a:t>
            </a:fld>
            <a:endParaRPr lang="en-GB" dirty="0"/>
          </a:p>
        </p:txBody>
      </p:sp>
    </p:spTree>
    <p:extLst>
      <p:ext uri="{BB962C8B-B14F-4D97-AF65-F5344CB8AC3E}">
        <p14:creationId xmlns:p14="http://schemas.microsoft.com/office/powerpoint/2010/main" val="618793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a:t>
            </a:fld>
            <a:endParaRPr lang="en-GB" dirty="0"/>
          </a:p>
        </p:txBody>
      </p:sp>
    </p:spTree>
    <p:extLst>
      <p:ext uri="{BB962C8B-B14F-4D97-AF65-F5344CB8AC3E}">
        <p14:creationId xmlns:p14="http://schemas.microsoft.com/office/powerpoint/2010/main" val="347213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10</a:t>
            </a:fld>
            <a:endParaRPr lang="en-GB" dirty="0"/>
          </a:p>
        </p:txBody>
      </p:sp>
    </p:spTree>
    <p:extLst>
      <p:ext uri="{BB962C8B-B14F-4D97-AF65-F5344CB8AC3E}">
        <p14:creationId xmlns:p14="http://schemas.microsoft.com/office/powerpoint/2010/main" val="175271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11</a:t>
            </a:fld>
            <a:endParaRPr lang="en-GB" dirty="0"/>
          </a:p>
        </p:txBody>
      </p:sp>
    </p:spTree>
    <p:extLst>
      <p:ext uri="{BB962C8B-B14F-4D97-AF65-F5344CB8AC3E}">
        <p14:creationId xmlns:p14="http://schemas.microsoft.com/office/powerpoint/2010/main" val="210418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12</a:t>
            </a:fld>
            <a:endParaRPr lang="en-GB" dirty="0"/>
          </a:p>
        </p:txBody>
      </p:sp>
    </p:spTree>
    <p:extLst>
      <p:ext uri="{BB962C8B-B14F-4D97-AF65-F5344CB8AC3E}">
        <p14:creationId xmlns:p14="http://schemas.microsoft.com/office/powerpoint/2010/main" val="1756166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13</a:t>
            </a:fld>
            <a:endParaRPr lang="en-GB" dirty="0"/>
          </a:p>
        </p:txBody>
      </p:sp>
    </p:spTree>
    <p:extLst>
      <p:ext uri="{BB962C8B-B14F-4D97-AF65-F5344CB8AC3E}">
        <p14:creationId xmlns:p14="http://schemas.microsoft.com/office/powerpoint/2010/main" val="3658356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14</a:t>
            </a:fld>
            <a:endParaRPr lang="en-GB" dirty="0"/>
          </a:p>
        </p:txBody>
      </p:sp>
    </p:spTree>
    <p:extLst>
      <p:ext uri="{BB962C8B-B14F-4D97-AF65-F5344CB8AC3E}">
        <p14:creationId xmlns:p14="http://schemas.microsoft.com/office/powerpoint/2010/main" val="3690007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15</a:t>
            </a:fld>
            <a:endParaRPr lang="en-GB" dirty="0"/>
          </a:p>
        </p:txBody>
      </p:sp>
    </p:spTree>
    <p:extLst>
      <p:ext uri="{BB962C8B-B14F-4D97-AF65-F5344CB8AC3E}">
        <p14:creationId xmlns:p14="http://schemas.microsoft.com/office/powerpoint/2010/main" val="3549646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16</a:t>
            </a:fld>
            <a:endParaRPr lang="en-GB" dirty="0"/>
          </a:p>
        </p:txBody>
      </p:sp>
    </p:spTree>
    <p:extLst>
      <p:ext uri="{BB962C8B-B14F-4D97-AF65-F5344CB8AC3E}">
        <p14:creationId xmlns:p14="http://schemas.microsoft.com/office/powerpoint/2010/main" val="2804673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17</a:t>
            </a:fld>
            <a:endParaRPr lang="en-GB" dirty="0"/>
          </a:p>
        </p:txBody>
      </p:sp>
    </p:spTree>
    <p:extLst>
      <p:ext uri="{BB962C8B-B14F-4D97-AF65-F5344CB8AC3E}">
        <p14:creationId xmlns:p14="http://schemas.microsoft.com/office/powerpoint/2010/main" val="3969436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18</a:t>
            </a:fld>
            <a:endParaRPr lang="en-GB" dirty="0"/>
          </a:p>
        </p:txBody>
      </p:sp>
    </p:spTree>
    <p:extLst>
      <p:ext uri="{BB962C8B-B14F-4D97-AF65-F5344CB8AC3E}">
        <p14:creationId xmlns:p14="http://schemas.microsoft.com/office/powerpoint/2010/main" val="2097953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19</a:t>
            </a:fld>
            <a:endParaRPr lang="en-GB" dirty="0"/>
          </a:p>
        </p:txBody>
      </p:sp>
    </p:spTree>
    <p:extLst>
      <p:ext uri="{BB962C8B-B14F-4D97-AF65-F5344CB8AC3E}">
        <p14:creationId xmlns:p14="http://schemas.microsoft.com/office/powerpoint/2010/main" val="3841162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a:t>
            </a:fld>
            <a:endParaRPr lang="en-GB" dirty="0"/>
          </a:p>
        </p:txBody>
      </p:sp>
    </p:spTree>
    <p:extLst>
      <p:ext uri="{BB962C8B-B14F-4D97-AF65-F5344CB8AC3E}">
        <p14:creationId xmlns:p14="http://schemas.microsoft.com/office/powerpoint/2010/main" val="3045443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20</a:t>
            </a:fld>
            <a:endParaRPr lang="en-GB" dirty="0"/>
          </a:p>
        </p:txBody>
      </p:sp>
    </p:spTree>
    <p:extLst>
      <p:ext uri="{BB962C8B-B14F-4D97-AF65-F5344CB8AC3E}">
        <p14:creationId xmlns:p14="http://schemas.microsoft.com/office/powerpoint/2010/main" val="2172685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21</a:t>
            </a:fld>
            <a:endParaRPr lang="en-GB" dirty="0"/>
          </a:p>
        </p:txBody>
      </p:sp>
    </p:spTree>
    <p:extLst>
      <p:ext uri="{BB962C8B-B14F-4D97-AF65-F5344CB8AC3E}">
        <p14:creationId xmlns:p14="http://schemas.microsoft.com/office/powerpoint/2010/main" val="4129372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22</a:t>
            </a:fld>
            <a:endParaRPr lang="en-GB" dirty="0"/>
          </a:p>
        </p:txBody>
      </p:sp>
    </p:spTree>
    <p:extLst>
      <p:ext uri="{BB962C8B-B14F-4D97-AF65-F5344CB8AC3E}">
        <p14:creationId xmlns:p14="http://schemas.microsoft.com/office/powerpoint/2010/main" val="2343198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23</a:t>
            </a:fld>
            <a:endParaRPr lang="en-GB" dirty="0"/>
          </a:p>
        </p:txBody>
      </p:sp>
    </p:spTree>
    <p:extLst>
      <p:ext uri="{BB962C8B-B14F-4D97-AF65-F5344CB8AC3E}">
        <p14:creationId xmlns:p14="http://schemas.microsoft.com/office/powerpoint/2010/main" val="3248220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24</a:t>
            </a:fld>
            <a:endParaRPr lang="en-GB" dirty="0"/>
          </a:p>
        </p:txBody>
      </p:sp>
    </p:spTree>
    <p:extLst>
      <p:ext uri="{BB962C8B-B14F-4D97-AF65-F5344CB8AC3E}">
        <p14:creationId xmlns:p14="http://schemas.microsoft.com/office/powerpoint/2010/main" val="4128805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25</a:t>
            </a:fld>
            <a:endParaRPr lang="en-GB" dirty="0"/>
          </a:p>
        </p:txBody>
      </p:sp>
    </p:spTree>
    <p:extLst>
      <p:ext uri="{BB962C8B-B14F-4D97-AF65-F5344CB8AC3E}">
        <p14:creationId xmlns:p14="http://schemas.microsoft.com/office/powerpoint/2010/main" val="3680699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26</a:t>
            </a:fld>
            <a:endParaRPr lang="en-GB" dirty="0"/>
          </a:p>
        </p:txBody>
      </p:sp>
    </p:spTree>
    <p:extLst>
      <p:ext uri="{BB962C8B-B14F-4D97-AF65-F5344CB8AC3E}">
        <p14:creationId xmlns:p14="http://schemas.microsoft.com/office/powerpoint/2010/main" val="3330058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27</a:t>
            </a:fld>
            <a:endParaRPr lang="en-GB" dirty="0"/>
          </a:p>
        </p:txBody>
      </p:sp>
    </p:spTree>
    <p:extLst>
      <p:ext uri="{BB962C8B-B14F-4D97-AF65-F5344CB8AC3E}">
        <p14:creationId xmlns:p14="http://schemas.microsoft.com/office/powerpoint/2010/main" val="106464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28</a:t>
            </a:fld>
            <a:endParaRPr lang="en-GB" dirty="0"/>
          </a:p>
        </p:txBody>
      </p:sp>
    </p:spTree>
    <p:extLst>
      <p:ext uri="{BB962C8B-B14F-4D97-AF65-F5344CB8AC3E}">
        <p14:creationId xmlns:p14="http://schemas.microsoft.com/office/powerpoint/2010/main" val="1374514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29</a:t>
            </a:fld>
            <a:endParaRPr lang="en-GB" dirty="0"/>
          </a:p>
        </p:txBody>
      </p:sp>
    </p:spTree>
    <p:extLst>
      <p:ext uri="{BB962C8B-B14F-4D97-AF65-F5344CB8AC3E}">
        <p14:creationId xmlns:p14="http://schemas.microsoft.com/office/powerpoint/2010/main" val="1577861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a:t>
            </a:fld>
            <a:endParaRPr lang="en-GB" dirty="0"/>
          </a:p>
        </p:txBody>
      </p:sp>
    </p:spTree>
    <p:extLst>
      <p:ext uri="{BB962C8B-B14F-4D97-AF65-F5344CB8AC3E}">
        <p14:creationId xmlns:p14="http://schemas.microsoft.com/office/powerpoint/2010/main" val="837073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30</a:t>
            </a:fld>
            <a:endParaRPr lang="en-GB" dirty="0"/>
          </a:p>
        </p:txBody>
      </p:sp>
    </p:spTree>
    <p:extLst>
      <p:ext uri="{BB962C8B-B14F-4D97-AF65-F5344CB8AC3E}">
        <p14:creationId xmlns:p14="http://schemas.microsoft.com/office/powerpoint/2010/main" val="1611053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31</a:t>
            </a:fld>
            <a:endParaRPr lang="en-GB" dirty="0"/>
          </a:p>
        </p:txBody>
      </p:sp>
    </p:spTree>
    <p:extLst>
      <p:ext uri="{BB962C8B-B14F-4D97-AF65-F5344CB8AC3E}">
        <p14:creationId xmlns:p14="http://schemas.microsoft.com/office/powerpoint/2010/main" val="3162649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32</a:t>
            </a:fld>
            <a:endParaRPr lang="en-GB" dirty="0"/>
          </a:p>
        </p:txBody>
      </p:sp>
    </p:spTree>
    <p:extLst>
      <p:ext uri="{BB962C8B-B14F-4D97-AF65-F5344CB8AC3E}">
        <p14:creationId xmlns:p14="http://schemas.microsoft.com/office/powerpoint/2010/main" val="557051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33</a:t>
            </a:fld>
            <a:endParaRPr lang="en-GB" dirty="0"/>
          </a:p>
        </p:txBody>
      </p:sp>
    </p:spTree>
    <p:extLst>
      <p:ext uri="{BB962C8B-B14F-4D97-AF65-F5344CB8AC3E}">
        <p14:creationId xmlns:p14="http://schemas.microsoft.com/office/powerpoint/2010/main" val="1165960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34</a:t>
            </a:fld>
            <a:endParaRPr lang="en-GB" dirty="0"/>
          </a:p>
        </p:txBody>
      </p:sp>
    </p:spTree>
    <p:extLst>
      <p:ext uri="{BB962C8B-B14F-4D97-AF65-F5344CB8AC3E}">
        <p14:creationId xmlns:p14="http://schemas.microsoft.com/office/powerpoint/2010/main" val="292338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35</a:t>
            </a:fld>
            <a:endParaRPr lang="en-GB" dirty="0"/>
          </a:p>
        </p:txBody>
      </p:sp>
    </p:spTree>
    <p:extLst>
      <p:ext uri="{BB962C8B-B14F-4D97-AF65-F5344CB8AC3E}">
        <p14:creationId xmlns:p14="http://schemas.microsoft.com/office/powerpoint/2010/main" val="1104645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36</a:t>
            </a:fld>
            <a:endParaRPr lang="en-GB" dirty="0"/>
          </a:p>
        </p:txBody>
      </p:sp>
    </p:spTree>
    <p:extLst>
      <p:ext uri="{BB962C8B-B14F-4D97-AF65-F5344CB8AC3E}">
        <p14:creationId xmlns:p14="http://schemas.microsoft.com/office/powerpoint/2010/main" val="1993217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37</a:t>
            </a:fld>
            <a:endParaRPr lang="en-GB" dirty="0"/>
          </a:p>
        </p:txBody>
      </p:sp>
    </p:spTree>
    <p:extLst>
      <p:ext uri="{BB962C8B-B14F-4D97-AF65-F5344CB8AC3E}">
        <p14:creationId xmlns:p14="http://schemas.microsoft.com/office/powerpoint/2010/main" val="2851953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38</a:t>
            </a:fld>
            <a:endParaRPr lang="en-GB" dirty="0"/>
          </a:p>
        </p:txBody>
      </p:sp>
    </p:spTree>
    <p:extLst>
      <p:ext uri="{BB962C8B-B14F-4D97-AF65-F5344CB8AC3E}">
        <p14:creationId xmlns:p14="http://schemas.microsoft.com/office/powerpoint/2010/main" val="3808722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9663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a:t>
            </a:fld>
            <a:endParaRPr lang="en-GB" dirty="0"/>
          </a:p>
        </p:txBody>
      </p:sp>
    </p:spTree>
    <p:extLst>
      <p:ext uri="{BB962C8B-B14F-4D97-AF65-F5344CB8AC3E}">
        <p14:creationId xmlns:p14="http://schemas.microsoft.com/office/powerpoint/2010/main" val="1826793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04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5</a:t>
            </a:fld>
            <a:endParaRPr lang="en-GB" dirty="0"/>
          </a:p>
        </p:txBody>
      </p:sp>
    </p:spTree>
    <p:extLst>
      <p:ext uri="{BB962C8B-B14F-4D97-AF65-F5344CB8AC3E}">
        <p14:creationId xmlns:p14="http://schemas.microsoft.com/office/powerpoint/2010/main" val="98359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6</a:t>
            </a:fld>
            <a:endParaRPr lang="en-GB" dirty="0"/>
          </a:p>
        </p:txBody>
      </p:sp>
    </p:spTree>
    <p:extLst>
      <p:ext uri="{BB962C8B-B14F-4D97-AF65-F5344CB8AC3E}">
        <p14:creationId xmlns:p14="http://schemas.microsoft.com/office/powerpoint/2010/main" val="3608399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7</a:t>
            </a:fld>
            <a:endParaRPr lang="en-GB" dirty="0"/>
          </a:p>
        </p:txBody>
      </p:sp>
    </p:spTree>
    <p:extLst>
      <p:ext uri="{BB962C8B-B14F-4D97-AF65-F5344CB8AC3E}">
        <p14:creationId xmlns:p14="http://schemas.microsoft.com/office/powerpoint/2010/main" val="36163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8</a:t>
            </a:fld>
            <a:endParaRPr lang="en-GB" dirty="0"/>
          </a:p>
        </p:txBody>
      </p:sp>
    </p:spTree>
    <p:extLst>
      <p:ext uri="{BB962C8B-B14F-4D97-AF65-F5344CB8AC3E}">
        <p14:creationId xmlns:p14="http://schemas.microsoft.com/office/powerpoint/2010/main" val="132058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9</a:t>
            </a:fld>
            <a:endParaRPr lang="en-GB" dirty="0"/>
          </a:p>
        </p:txBody>
      </p:sp>
    </p:spTree>
    <p:extLst>
      <p:ext uri="{BB962C8B-B14F-4D97-AF65-F5344CB8AC3E}">
        <p14:creationId xmlns:p14="http://schemas.microsoft.com/office/powerpoint/2010/main" val="2803238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dark, clock, tower, large&#10;&#10;Description automatically generated">
            <a:extLst>
              <a:ext uri="{FF2B5EF4-FFF2-40B4-BE49-F238E27FC236}">
                <a16:creationId xmlns:a16="http://schemas.microsoft.com/office/drawing/2014/main" id="{495C3B09-D6C2-3B4F-871C-DB07C504C39C}"/>
              </a:ext>
            </a:extLst>
          </p:cNvPr>
          <p:cNvPicPr>
            <a:picLocks noChangeAspect="1"/>
          </p:cNvPicPr>
          <p:nvPr userDrawn="1"/>
        </p:nvPicPr>
        <p:blipFill>
          <a:blip r:embed="rId3"/>
          <a:stretch>
            <a:fillRect/>
          </a:stretch>
        </p:blipFill>
        <p:spPr>
          <a:xfrm>
            <a:off x="8544200" y="3719595"/>
            <a:ext cx="3011530" cy="3079272"/>
          </a:xfrm>
          <a:prstGeom prst="rect">
            <a:avLst/>
          </a:prstGeom>
          <a:effectLst>
            <a:outerShdw blurRad="914400" sx="120000" sy="120000" algn="ctr" rotWithShape="0">
              <a:prstClr val="black">
                <a:alpha val="69000"/>
              </a:prstClr>
            </a:outerShdw>
          </a:effectLst>
        </p:spPr>
      </p:pic>
      <p:sp>
        <p:nvSpPr>
          <p:cNvPr id="7" name="Text Placeholder 2">
            <a:extLst>
              <a:ext uri="{FF2B5EF4-FFF2-40B4-BE49-F238E27FC236}">
                <a16:creationId xmlns:a16="http://schemas.microsoft.com/office/drawing/2014/main" id="{124D2B9F-4060-AF4A-805C-962332D5A61B}"/>
              </a:ext>
            </a:extLst>
          </p:cNvPr>
          <p:cNvSpPr>
            <a:spLocks noGrp="1"/>
          </p:cNvSpPr>
          <p:nvPr userDrawn="1">
            <p:ph type="body" idx="1"/>
          </p:nvPr>
        </p:nvSpPr>
        <p:spPr>
          <a:xfrm>
            <a:off x="3493770" y="4459058"/>
            <a:ext cx="5204460" cy="1267372"/>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6" name="Title 15">
            <a:extLst>
              <a:ext uri="{FF2B5EF4-FFF2-40B4-BE49-F238E27FC236}">
                <a16:creationId xmlns:a16="http://schemas.microsoft.com/office/drawing/2014/main" id="{1CE6B6E6-73F9-E540-8A32-A72BA46DC3D9}"/>
              </a:ext>
            </a:extLst>
          </p:cNvPr>
          <p:cNvSpPr>
            <a:spLocks noGrp="1"/>
          </p:cNvSpPr>
          <p:nvPr userDrawn="1">
            <p:ph type="title" hasCustomPrompt="1"/>
          </p:nvPr>
        </p:nvSpPr>
        <p:spPr>
          <a:xfrm>
            <a:off x="2895601" y="1743636"/>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
        <p:nvSpPr>
          <p:cNvPr id="13" name="Freeform 207">
            <a:extLst>
              <a:ext uri="{FF2B5EF4-FFF2-40B4-BE49-F238E27FC236}">
                <a16:creationId xmlns:a16="http://schemas.microsoft.com/office/drawing/2014/main" id="{ABB39467-B462-4756-8458-56B96A6A4706}"/>
              </a:ext>
            </a:extLst>
          </p:cNvPr>
          <p:cNvSpPr>
            <a:spLocks noGrp="1"/>
          </p:cNvSpPr>
          <p:nvPr>
            <p:ph type="pic" sz="quarter" idx="10" hasCustomPrompt="1"/>
          </p:nvPr>
        </p:nvSpPr>
        <p:spPr>
          <a:xfrm>
            <a:off x="9206946" y="4324272"/>
            <a:ext cx="1847688" cy="1847688"/>
          </a:xfrm>
          <a:custGeom>
            <a:avLst/>
            <a:gdLst>
              <a:gd name="connsiteX0" fmla="*/ 923844 w 1847688"/>
              <a:gd name="connsiteY0" fmla="*/ 0 h 1847688"/>
              <a:gd name="connsiteX1" fmla="*/ 1847688 w 1847688"/>
              <a:gd name="connsiteY1" fmla="*/ 923844 h 1847688"/>
              <a:gd name="connsiteX2" fmla="*/ 923844 w 1847688"/>
              <a:gd name="connsiteY2" fmla="*/ 1847688 h 1847688"/>
              <a:gd name="connsiteX3" fmla="*/ 0 w 1847688"/>
              <a:gd name="connsiteY3" fmla="*/ 923844 h 1847688"/>
              <a:gd name="connsiteX4" fmla="*/ 923844 w 1847688"/>
              <a:gd name="connsiteY4" fmla="*/ 0 h 184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688" h="1847688">
                <a:moveTo>
                  <a:pt x="923844" y="0"/>
                </a:moveTo>
                <a:cubicBezTo>
                  <a:pt x="1434069" y="0"/>
                  <a:pt x="1847688" y="413619"/>
                  <a:pt x="1847688" y="923844"/>
                </a:cubicBezTo>
                <a:cubicBezTo>
                  <a:pt x="1847688" y="1434069"/>
                  <a:pt x="1434069" y="1847688"/>
                  <a:pt x="923844" y="1847688"/>
                </a:cubicBezTo>
                <a:cubicBezTo>
                  <a:pt x="413619" y="1847688"/>
                  <a:pt x="0" y="1434069"/>
                  <a:pt x="0" y="923844"/>
                </a:cubicBezTo>
                <a:cubicBezTo>
                  <a:pt x="0" y="413619"/>
                  <a:pt x="413619" y="0"/>
                  <a:pt x="923844" y="0"/>
                </a:cubicBezTo>
                <a:close/>
              </a:path>
            </a:pathLst>
          </a:custGeom>
          <a:solidFill>
            <a:schemeClr val="bg1"/>
          </a:solidFill>
          <a:ln>
            <a:noFill/>
          </a:ln>
        </p:spPr>
        <p:style>
          <a:lnRef idx="0">
            <a:scrgbClr r="0" g="0" b="0"/>
          </a:lnRef>
          <a:fillRef idx="0">
            <a:scrgbClr r="0" g="0" b="0"/>
          </a:fillRef>
          <a:effectRef idx="0">
            <a:scrgbClr r="0" g="0" b="0"/>
          </a:effectRef>
          <a:fontRef idx="minor">
            <a:schemeClr val="lt1"/>
          </a:fontRef>
        </p:style>
        <p:txBody>
          <a:bodyPr wrap="square" anchor="ctr">
            <a:noAutofit/>
          </a:bodyPr>
          <a:lstStyle>
            <a:lvl1pPr marL="0" indent="0" algn="ctr">
              <a:buNone/>
              <a:defRPr b="1">
                <a:solidFill>
                  <a:schemeClr val="tx1">
                    <a:lumMod val="85000"/>
                    <a:lumOff val="15000"/>
                  </a:schemeClr>
                </a:solidFill>
              </a:defRPr>
            </a:lvl1pPr>
          </a:lstStyle>
          <a:p>
            <a:r>
              <a:rPr lang="en-US" dirty="0"/>
              <a:t>Your logo here</a:t>
            </a:r>
          </a:p>
        </p:txBody>
      </p:sp>
    </p:spTree>
    <p:extLst>
      <p:ext uri="{BB962C8B-B14F-4D97-AF65-F5344CB8AC3E}">
        <p14:creationId xmlns:p14="http://schemas.microsoft.com/office/powerpoint/2010/main" val="327892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875157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875157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8751569" cy="552450"/>
          </a:xfrm>
        </p:spPr>
        <p:txBody>
          <a:bodyPr lIns="45720" rIns="0">
            <a:normAutofit/>
          </a:bodyPr>
          <a:lstStyle>
            <a:lvl1pPr marL="0" indent="0">
              <a:buNone/>
              <a:defRPr sz="2400">
                <a:solidFill>
                  <a:schemeClr val="accent1"/>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471AC098-AE75-9C41-8DF3-5A14F70B4BC6}"/>
              </a:ext>
            </a:extLst>
          </p:cNvPr>
          <p:cNvPicPr>
            <a:picLocks noChangeAspect="1"/>
          </p:cNvPicPr>
          <p:nvPr userDrawn="1"/>
        </p:nvPicPr>
        <p:blipFill rotWithShape="1">
          <a:blip r:embed="rId3"/>
          <a:srcRect r="5808" b="39311"/>
          <a:stretch/>
        </p:blipFill>
        <p:spPr>
          <a:xfrm rot="16200000">
            <a:off x="7330768" y="1996765"/>
            <a:ext cx="6857999" cy="2864468"/>
          </a:xfrm>
          <a:prstGeom prst="rect">
            <a:avLst/>
          </a:prstGeom>
          <a:effectLst>
            <a:outerShdw blurRad="215900" dist="825500" dir="8100000" sx="106000" sy="106000" algn="tr" rotWithShape="0">
              <a:prstClr val="black">
                <a:alpha val="23000"/>
              </a:prstClr>
            </a:outerShdw>
          </a:effectLst>
        </p:spPr>
      </p:pic>
    </p:spTree>
    <p:extLst>
      <p:ext uri="{BB962C8B-B14F-4D97-AF65-F5344CB8AC3E}">
        <p14:creationId xmlns:p14="http://schemas.microsoft.com/office/powerpoint/2010/main" val="9811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bg>
      <p:bgPr>
        <a:blipFill dpi="0" rotWithShape="1">
          <a:blip r:embed="rId2">
            <a:lum/>
          </a:blip>
          <a:srcRect/>
          <a:stretch>
            <a:fillRect l="-9000" t="-10000" r="-9000" b="-10000"/>
          </a:stretch>
        </a:blipFill>
        <a:effectLst/>
      </p:bgPr>
    </p:bg>
    <p:spTree>
      <p:nvGrpSpPr>
        <p:cNvPr id="1" name=""/>
        <p:cNvGrpSpPr/>
        <p:nvPr/>
      </p:nvGrpSpPr>
      <p:grpSpPr>
        <a:xfrm>
          <a:off x="0" y="0"/>
          <a:ext cx="0" cy="0"/>
          <a:chOff x="0" y="0"/>
          <a:chExt cx="0" cy="0"/>
        </a:xfrm>
      </p:grpSpPr>
      <p:sp>
        <p:nvSpPr>
          <p:cNvPr id="15" name="Freeform 24">
            <a:extLst>
              <a:ext uri="{FF2B5EF4-FFF2-40B4-BE49-F238E27FC236}">
                <a16:creationId xmlns:a16="http://schemas.microsoft.com/office/drawing/2014/main" id="{9882EEA8-56FE-4EEF-B3E8-951F37341A76}"/>
              </a:ext>
            </a:extLst>
          </p:cNvPr>
          <p:cNvSpPr>
            <a:spLocks noGrp="1"/>
          </p:cNvSpPr>
          <p:nvPr>
            <p:ph type="pic" sz="quarter" idx="12"/>
          </p:nvPr>
        </p:nvSpPr>
        <p:spPr>
          <a:xfrm>
            <a:off x="2228540" y="0"/>
            <a:ext cx="7738945" cy="6858000"/>
          </a:xfrm>
          <a:custGeom>
            <a:avLst/>
            <a:gdLst>
              <a:gd name="connsiteX0" fmla="*/ 2055104 w 7738945"/>
              <a:gd name="connsiteY0" fmla="*/ 0 h 6838951"/>
              <a:gd name="connsiteX1" fmla="*/ 5683825 w 7738945"/>
              <a:gd name="connsiteY1" fmla="*/ 0 h 6838951"/>
              <a:gd name="connsiteX2" fmla="*/ 5919062 w 7738945"/>
              <a:gd name="connsiteY2" fmla="*/ 134842 h 6838951"/>
              <a:gd name="connsiteX3" fmla="*/ 6605691 w 7738945"/>
              <a:gd name="connsiteY3" fmla="*/ 681772 h 6838951"/>
              <a:gd name="connsiteX4" fmla="*/ 7435120 w 7738945"/>
              <a:gd name="connsiteY4" fmla="*/ 1912255 h 6838951"/>
              <a:gd name="connsiteX5" fmla="*/ 7738945 w 7738945"/>
              <a:gd name="connsiteY5" fmla="*/ 3419001 h 6838951"/>
              <a:gd name="connsiteX6" fmla="*/ 7435120 w 7738945"/>
              <a:gd name="connsiteY6" fmla="*/ 4925747 h 6838951"/>
              <a:gd name="connsiteX7" fmla="*/ 6605691 w 7738945"/>
              <a:gd name="connsiteY7" fmla="*/ 6156230 h 6838951"/>
              <a:gd name="connsiteX8" fmla="*/ 5919062 w 7738945"/>
              <a:gd name="connsiteY8" fmla="*/ 6703160 h 6838951"/>
              <a:gd name="connsiteX9" fmla="*/ 5682170 w 7738945"/>
              <a:gd name="connsiteY9" fmla="*/ 6838951 h 6838951"/>
              <a:gd name="connsiteX10" fmla="*/ 2056776 w 7738945"/>
              <a:gd name="connsiteY10" fmla="*/ 6838951 h 6838951"/>
              <a:gd name="connsiteX11" fmla="*/ 1819884 w 7738945"/>
              <a:gd name="connsiteY11" fmla="*/ 6703160 h 6838951"/>
              <a:gd name="connsiteX12" fmla="*/ 1133254 w 7738945"/>
              <a:gd name="connsiteY12" fmla="*/ 6156230 h 6838951"/>
              <a:gd name="connsiteX13" fmla="*/ 303826 w 7738945"/>
              <a:gd name="connsiteY13" fmla="*/ 4925747 h 6838951"/>
              <a:gd name="connsiteX14" fmla="*/ 0 w 7738945"/>
              <a:gd name="connsiteY14" fmla="*/ 3419001 h 6838951"/>
              <a:gd name="connsiteX15" fmla="*/ 303826 w 7738945"/>
              <a:gd name="connsiteY15" fmla="*/ 1912255 h 6838951"/>
              <a:gd name="connsiteX16" fmla="*/ 1133254 w 7738945"/>
              <a:gd name="connsiteY16" fmla="*/ 681772 h 6838951"/>
              <a:gd name="connsiteX17" fmla="*/ 1819884 w 7738945"/>
              <a:gd name="connsiteY17" fmla="*/ 134708 h 683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38945" h="6838951">
                <a:moveTo>
                  <a:pt x="2055104" y="0"/>
                </a:moveTo>
                <a:lnTo>
                  <a:pt x="5683825" y="0"/>
                </a:lnTo>
                <a:lnTo>
                  <a:pt x="5919062" y="134842"/>
                </a:lnTo>
                <a:cubicBezTo>
                  <a:pt x="6166681" y="289645"/>
                  <a:pt x="6396364" y="472669"/>
                  <a:pt x="6605691" y="681772"/>
                </a:cubicBezTo>
                <a:cubicBezTo>
                  <a:pt x="6960751" y="1038056"/>
                  <a:pt x="7239854" y="1451499"/>
                  <a:pt x="7435120" y="1912255"/>
                </a:cubicBezTo>
                <a:cubicBezTo>
                  <a:pt x="7637192" y="2389524"/>
                  <a:pt x="7738945" y="2896006"/>
                  <a:pt x="7738945" y="3419001"/>
                </a:cubicBezTo>
                <a:cubicBezTo>
                  <a:pt x="7738945" y="3941996"/>
                  <a:pt x="7637192" y="4448479"/>
                  <a:pt x="7435120" y="4925747"/>
                </a:cubicBezTo>
                <a:cubicBezTo>
                  <a:pt x="7239854" y="5386504"/>
                  <a:pt x="6960751" y="5800899"/>
                  <a:pt x="6605691" y="6156230"/>
                </a:cubicBezTo>
                <a:cubicBezTo>
                  <a:pt x="6396364" y="6365333"/>
                  <a:pt x="6166681" y="6548357"/>
                  <a:pt x="5919062" y="6703160"/>
                </a:cubicBezTo>
                <a:lnTo>
                  <a:pt x="5682170" y="6838951"/>
                </a:lnTo>
                <a:lnTo>
                  <a:pt x="2056776" y="6838951"/>
                </a:lnTo>
                <a:lnTo>
                  <a:pt x="1819884" y="6703160"/>
                </a:lnTo>
                <a:cubicBezTo>
                  <a:pt x="1572265" y="6548357"/>
                  <a:pt x="1342582" y="6365333"/>
                  <a:pt x="1133254" y="6156230"/>
                </a:cubicBezTo>
                <a:cubicBezTo>
                  <a:pt x="778194" y="5799946"/>
                  <a:pt x="499091" y="5386504"/>
                  <a:pt x="303826" y="4925747"/>
                </a:cubicBezTo>
                <a:cubicBezTo>
                  <a:pt x="101753" y="4448479"/>
                  <a:pt x="0" y="3941996"/>
                  <a:pt x="0" y="3419001"/>
                </a:cubicBezTo>
                <a:cubicBezTo>
                  <a:pt x="0" y="2896006"/>
                  <a:pt x="101753" y="2389524"/>
                  <a:pt x="303826" y="1912255"/>
                </a:cubicBezTo>
                <a:cubicBezTo>
                  <a:pt x="499091" y="1451499"/>
                  <a:pt x="778194" y="1037104"/>
                  <a:pt x="1133254" y="681772"/>
                </a:cubicBezTo>
                <a:cubicBezTo>
                  <a:pt x="1342582" y="471955"/>
                  <a:pt x="1572265" y="289288"/>
                  <a:pt x="1819884" y="134708"/>
                </a:cubicBezTo>
                <a:close/>
              </a:path>
            </a:pathLst>
          </a:custGeom>
          <a:solidFill>
            <a:schemeClr val="bg1">
              <a:alpha val="70000"/>
            </a:schemeClr>
          </a:solidFill>
        </p:spPr>
        <p:txBody>
          <a:bodyPr wrap="square" anchor="ctr">
            <a:noAutofit/>
          </a:bodyPr>
          <a:lstStyle>
            <a:lvl1pPr marL="0" indent="0" algn="ctr">
              <a:buNone/>
              <a:defRPr b="1">
                <a:solidFill>
                  <a:schemeClr val="tx1">
                    <a:lumMod val="85000"/>
                    <a:lumOff val="15000"/>
                  </a:schemeClr>
                </a:solidFill>
              </a:defRPr>
            </a:lvl1pPr>
          </a:lstStyle>
          <a:p>
            <a:endParaRPr lang="en-US" dirty="0"/>
          </a:p>
        </p:txBody>
      </p:sp>
    </p:spTree>
    <p:extLst>
      <p:ext uri="{BB962C8B-B14F-4D97-AF65-F5344CB8AC3E}">
        <p14:creationId xmlns:p14="http://schemas.microsoft.com/office/powerpoint/2010/main" val="3877196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FB420B-982A-4A71-8405-E6672607BDF0}"/>
              </a:ext>
            </a:extLst>
          </p:cNvPr>
          <p:cNvGrpSpPr/>
          <p:nvPr userDrawn="1"/>
        </p:nvGrpSpPr>
        <p:grpSpPr>
          <a:xfrm>
            <a:off x="8643659" y="591099"/>
            <a:ext cx="2696547" cy="5675457"/>
            <a:chOff x="8253302" y="591099"/>
            <a:chExt cx="2696547" cy="5675457"/>
          </a:xfrm>
        </p:grpSpPr>
        <p:sp>
          <p:nvSpPr>
            <p:cNvPr id="13" name="Shape">
              <a:extLst>
                <a:ext uri="{FF2B5EF4-FFF2-40B4-BE49-F238E27FC236}">
                  <a16:creationId xmlns:a16="http://schemas.microsoft.com/office/drawing/2014/main" id="{CC64E206-895B-A642-B97E-9280DFCEAF0D}"/>
                </a:ext>
              </a:extLst>
            </p:cNvPr>
            <p:cNvSpPr/>
            <p:nvPr/>
          </p:nvSpPr>
          <p:spPr>
            <a:xfrm>
              <a:off x="8253302" y="591099"/>
              <a:ext cx="2696547" cy="5675457"/>
            </a:xfrm>
            <a:custGeom>
              <a:avLst/>
              <a:gdLst/>
              <a:ahLst/>
              <a:cxnLst>
                <a:cxn ang="0">
                  <a:pos x="wd2" y="hd2"/>
                </a:cxn>
                <a:cxn ang="5400000">
                  <a:pos x="wd2" y="hd2"/>
                </a:cxn>
                <a:cxn ang="10800000">
                  <a:pos x="wd2" y="hd2"/>
                </a:cxn>
                <a:cxn ang="16200000">
                  <a:pos x="wd2" y="hd2"/>
                </a:cxn>
              </a:cxnLst>
              <a:rect l="0" t="0" r="r" b="b"/>
              <a:pathLst>
                <a:path w="21600" h="21600" extrusionOk="0">
                  <a:moveTo>
                    <a:pt x="21600" y="20002"/>
                  </a:moveTo>
                  <a:cubicBezTo>
                    <a:pt x="21600" y="20880"/>
                    <a:pt x="20087" y="21600"/>
                    <a:pt x="18237" y="21600"/>
                  </a:cubicBezTo>
                  <a:lnTo>
                    <a:pt x="3363" y="21600"/>
                  </a:lnTo>
                  <a:cubicBezTo>
                    <a:pt x="1513" y="21600"/>
                    <a:pt x="0" y="20880"/>
                    <a:pt x="0" y="20002"/>
                  </a:cubicBezTo>
                  <a:lnTo>
                    <a:pt x="0" y="1598"/>
                  </a:lnTo>
                  <a:cubicBezTo>
                    <a:pt x="0" y="719"/>
                    <a:pt x="1513" y="0"/>
                    <a:pt x="3363" y="0"/>
                  </a:cubicBezTo>
                  <a:lnTo>
                    <a:pt x="18237" y="0"/>
                  </a:lnTo>
                  <a:cubicBezTo>
                    <a:pt x="20087" y="0"/>
                    <a:pt x="21600" y="719"/>
                    <a:pt x="21600" y="1598"/>
                  </a:cubicBezTo>
                  <a:lnTo>
                    <a:pt x="21600" y="20002"/>
                  </a:ln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sp>
          <p:nvSpPr>
            <p:cNvPr id="15" name="Shape">
              <a:extLst>
                <a:ext uri="{FF2B5EF4-FFF2-40B4-BE49-F238E27FC236}">
                  <a16:creationId xmlns:a16="http://schemas.microsoft.com/office/drawing/2014/main" id="{76F08690-8155-7149-8D2D-8907F81E439E}"/>
                </a:ext>
              </a:extLst>
            </p:cNvPr>
            <p:cNvSpPr/>
            <p:nvPr/>
          </p:nvSpPr>
          <p:spPr>
            <a:xfrm>
              <a:off x="9412344" y="5654511"/>
              <a:ext cx="378462" cy="378832"/>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53"/>
                    <a:pt x="16770" y="21600"/>
                    <a:pt x="10800" y="21600"/>
                  </a:cubicBezTo>
                  <a:cubicBezTo>
                    <a:pt x="4830" y="21600"/>
                    <a:pt x="0" y="16753"/>
                    <a:pt x="0" y="10789"/>
                  </a:cubicBezTo>
                  <a:cubicBezTo>
                    <a:pt x="0" y="4847"/>
                    <a:pt x="4830" y="0"/>
                    <a:pt x="10800" y="0"/>
                  </a:cubicBezTo>
                  <a:cubicBezTo>
                    <a:pt x="16770" y="0"/>
                    <a:pt x="21600" y="4847"/>
                    <a:pt x="21600" y="10789"/>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6" name="Shape">
              <a:extLst>
                <a:ext uri="{FF2B5EF4-FFF2-40B4-BE49-F238E27FC236}">
                  <a16:creationId xmlns:a16="http://schemas.microsoft.com/office/drawing/2014/main" id="{6F153367-4DBE-C542-94F9-6522C8762D7F}"/>
                </a:ext>
              </a:extLst>
            </p:cNvPr>
            <p:cNvSpPr/>
            <p:nvPr/>
          </p:nvSpPr>
          <p:spPr>
            <a:xfrm>
              <a:off x="9368178" y="1034607"/>
              <a:ext cx="466795" cy="11309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9"/>
                    <a:pt x="20420" y="21600"/>
                    <a:pt x="18966" y="21600"/>
                  </a:cubicBezTo>
                  <a:lnTo>
                    <a:pt x="2634" y="21600"/>
                  </a:lnTo>
                  <a:cubicBezTo>
                    <a:pt x="1197" y="21600"/>
                    <a:pt x="0" y="16729"/>
                    <a:pt x="0" y="10800"/>
                  </a:cubicBezTo>
                  <a:lnTo>
                    <a:pt x="0" y="10800"/>
                  </a:lnTo>
                  <a:cubicBezTo>
                    <a:pt x="0" y="4871"/>
                    <a:pt x="1180" y="0"/>
                    <a:pt x="2634" y="0"/>
                  </a:cubicBezTo>
                  <a:lnTo>
                    <a:pt x="18966" y="0"/>
                  </a:lnTo>
                  <a:cubicBezTo>
                    <a:pt x="20420" y="71"/>
                    <a:pt x="21600" y="4871"/>
                    <a:pt x="21600" y="10800"/>
                  </a:cubicBezTo>
                  <a:lnTo>
                    <a:pt x="21600" y="10800"/>
                  </a:ln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7" name="Content Placeholder 2">
            <a:extLst>
              <a:ext uri="{FF2B5EF4-FFF2-40B4-BE49-F238E27FC236}">
                <a16:creationId xmlns:a16="http://schemas.microsoft.com/office/drawing/2014/main" id="{211FB036-9C56-CB41-8821-C2C13A550663}"/>
              </a:ext>
            </a:extLst>
          </p:cNvPr>
          <p:cNvSpPr>
            <a:spLocks noGrp="1"/>
          </p:cNvSpPr>
          <p:nvPr userDrawn="1">
            <p:ph sz="half" idx="16" hasCustomPrompt="1"/>
          </p:nvPr>
        </p:nvSpPr>
        <p:spPr>
          <a:xfrm>
            <a:off x="473530" y="510130"/>
            <a:ext cx="7516106"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22" name="Picture Placeholder 2">
            <a:extLst>
              <a:ext uri="{FF2B5EF4-FFF2-40B4-BE49-F238E27FC236}">
                <a16:creationId xmlns:a16="http://schemas.microsoft.com/office/drawing/2014/main" id="{C736CF7B-B7AE-4246-A6CF-8D08BDBDB6F8}"/>
              </a:ext>
            </a:extLst>
          </p:cNvPr>
          <p:cNvSpPr>
            <a:spLocks noGrp="1"/>
          </p:cNvSpPr>
          <p:nvPr>
            <p:ph type="pic" sz="quarter" idx="10"/>
          </p:nvPr>
        </p:nvSpPr>
        <p:spPr>
          <a:xfrm>
            <a:off x="8841577" y="1366842"/>
            <a:ext cx="2300711" cy="4151376"/>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23" name="Date Placeholder 2">
            <a:extLst>
              <a:ext uri="{FF2B5EF4-FFF2-40B4-BE49-F238E27FC236}">
                <a16:creationId xmlns:a16="http://schemas.microsoft.com/office/drawing/2014/main" id="{40B40C88-6069-4E8C-87F2-6B3FF9FBA048}"/>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4" name="Footer Placeholder 3">
            <a:extLst>
              <a:ext uri="{FF2B5EF4-FFF2-40B4-BE49-F238E27FC236}">
                <a16:creationId xmlns:a16="http://schemas.microsoft.com/office/drawing/2014/main" id="{557AF608-26E9-41D5-87FE-74D909832A69}"/>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5" name="Slide Number Placeholder 4">
            <a:extLst>
              <a:ext uri="{FF2B5EF4-FFF2-40B4-BE49-F238E27FC236}">
                <a16:creationId xmlns:a16="http://schemas.microsoft.com/office/drawing/2014/main" id="{443FB835-3FDC-4D23-B140-363F1FC301C5}"/>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274433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946747-B63E-4485-922D-77CACBAA0FEA}"/>
              </a:ext>
            </a:extLst>
          </p:cNvPr>
          <p:cNvGrpSpPr/>
          <p:nvPr userDrawn="1"/>
        </p:nvGrpSpPr>
        <p:grpSpPr>
          <a:xfrm>
            <a:off x="7156636" y="581034"/>
            <a:ext cx="4382349" cy="5695576"/>
            <a:chOff x="7156636" y="581034"/>
            <a:chExt cx="4382349" cy="5695576"/>
          </a:xfrm>
        </p:grpSpPr>
        <p:sp>
          <p:nvSpPr>
            <p:cNvPr id="5" name="Shape">
              <a:extLst>
                <a:ext uri="{FF2B5EF4-FFF2-40B4-BE49-F238E27FC236}">
                  <a16:creationId xmlns:a16="http://schemas.microsoft.com/office/drawing/2014/main" id="{A31C8030-81CD-EA46-A444-DC2F955F0EE2}"/>
                </a:ext>
              </a:extLst>
            </p:cNvPr>
            <p:cNvSpPr/>
            <p:nvPr/>
          </p:nvSpPr>
          <p:spPr>
            <a:xfrm>
              <a:off x="7156636" y="581034"/>
              <a:ext cx="4382349" cy="5695576"/>
            </a:xfrm>
            <a:custGeom>
              <a:avLst/>
              <a:gdLst/>
              <a:ahLst/>
              <a:cxnLst>
                <a:cxn ang="0">
                  <a:pos x="wd2" y="hd2"/>
                </a:cxn>
                <a:cxn ang="5400000">
                  <a:pos x="wd2" y="hd2"/>
                </a:cxn>
                <a:cxn ang="10800000">
                  <a:pos x="wd2" y="hd2"/>
                </a:cxn>
                <a:cxn ang="16200000">
                  <a:pos x="wd2" y="hd2"/>
                </a:cxn>
              </a:cxnLst>
              <a:rect l="0" t="0" r="r" b="b"/>
              <a:pathLst>
                <a:path w="21600" h="21600" extrusionOk="0">
                  <a:moveTo>
                    <a:pt x="21600" y="20641"/>
                  </a:moveTo>
                  <a:cubicBezTo>
                    <a:pt x="21600" y="21168"/>
                    <a:pt x="21040" y="21600"/>
                    <a:pt x="20354" y="21600"/>
                  </a:cubicBezTo>
                  <a:lnTo>
                    <a:pt x="1245" y="21600"/>
                  </a:lnTo>
                  <a:cubicBezTo>
                    <a:pt x="561" y="21600"/>
                    <a:pt x="0" y="21169"/>
                    <a:pt x="0" y="20641"/>
                  </a:cubicBezTo>
                  <a:lnTo>
                    <a:pt x="0" y="959"/>
                  </a:lnTo>
                  <a:cubicBezTo>
                    <a:pt x="0" y="432"/>
                    <a:pt x="561" y="0"/>
                    <a:pt x="1245" y="0"/>
                  </a:cubicBezTo>
                  <a:lnTo>
                    <a:pt x="20353" y="0"/>
                  </a:lnTo>
                  <a:cubicBezTo>
                    <a:pt x="21039" y="0"/>
                    <a:pt x="21599" y="432"/>
                    <a:pt x="21599" y="959"/>
                  </a:cubicBezTo>
                  <a:lnTo>
                    <a:pt x="21599" y="20641"/>
                  </a:lnTo>
                  <a:close/>
                </a:path>
              </a:pathLst>
            </a:custGeom>
            <a:noFill/>
            <a:ln w="50800">
              <a:solidFill>
                <a:schemeClr val="bg2"/>
              </a:solidFill>
              <a:miter lim="400000"/>
            </a:ln>
          </p:spPr>
          <p:txBody>
            <a:bodyPr lIns="38100" tIns="38100" rIns="38100" bIns="38100" anchor="ctr"/>
            <a:lstStyle/>
            <a:p>
              <a:pPr>
                <a:defRPr sz="3000">
                  <a:solidFill>
                    <a:srgbClr val="FFFFFF"/>
                  </a:solidFill>
                </a:defRPr>
              </a:pPr>
              <a:endParaRPr sz="3000" dirty="0"/>
            </a:p>
          </p:txBody>
        </p:sp>
        <p:sp>
          <p:nvSpPr>
            <p:cNvPr id="7" name="Shape">
              <a:extLst>
                <a:ext uri="{FF2B5EF4-FFF2-40B4-BE49-F238E27FC236}">
                  <a16:creationId xmlns:a16="http://schemas.microsoft.com/office/drawing/2014/main" id="{FE789B4A-1229-1649-BA8B-EE9AD7FD840B}"/>
                </a:ext>
              </a:extLst>
            </p:cNvPr>
            <p:cNvSpPr/>
            <p:nvPr/>
          </p:nvSpPr>
          <p:spPr>
            <a:xfrm>
              <a:off x="9291617" y="789151"/>
              <a:ext cx="112387" cy="11238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0"/>
                    <a:pt x="16720" y="21600"/>
                    <a:pt x="10800" y="21600"/>
                  </a:cubicBezTo>
                  <a:cubicBezTo>
                    <a:pt x="4840" y="21600"/>
                    <a:pt x="0" y="16760"/>
                    <a:pt x="0" y="10800"/>
                  </a:cubicBezTo>
                  <a:cubicBezTo>
                    <a:pt x="0" y="4840"/>
                    <a:pt x="4840" y="0"/>
                    <a:pt x="10800" y="0"/>
                  </a:cubicBezTo>
                  <a:cubicBezTo>
                    <a:pt x="16720" y="40"/>
                    <a:pt x="21600" y="4840"/>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8" name="Shape">
              <a:extLst>
                <a:ext uri="{FF2B5EF4-FFF2-40B4-BE49-F238E27FC236}">
                  <a16:creationId xmlns:a16="http://schemas.microsoft.com/office/drawing/2014/main" id="{4E74DE90-1B4A-A047-8AF2-3D9C110F4003}"/>
                </a:ext>
              </a:extLst>
            </p:cNvPr>
            <p:cNvSpPr/>
            <p:nvPr/>
          </p:nvSpPr>
          <p:spPr>
            <a:xfrm>
              <a:off x="9249474" y="5908863"/>
              <a:ext cx="196672" cy="1968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9"/>
                    <a:pt x="16777" y="21600"/>
                    <a:pt x="10811" y="21600"/>
                  </a:cubicBezTo>
                  <a:cubicBezTo>
                    <a:pt x="4846" y="21600"/>
                    <a:pt x="0" y="16759"/>
                    <a:pt x="0" y="10800"/>
                  </a:cubicBezTo>
                  <a:cubicBezTo>
                    <a:pt x="0" y="4841"/>
                    <a:pt x="4823" y="0"/>
                    <a:pt x="10811" y="0"/>
                  </a:cubicBezTo>
                  <a:cubicBezTo>
                    <a:pt x="16754" y="0"/>
                    <a:pt x="21600" y="4841"/>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1" name="Content Placeholder 2">
            <a:extLst>
              <a:ext uri="{FF2B5EF4-FFF2-40B4-BE49-F238E27FC236}">
                <a16:creationId xmlns:a16="http://schemas.microsoft.com/office/drawing/2014/main" id="{F3A639DB-BEB9-1F40-AE91-30D8E7DF88EC}"/>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1780FBE5-C567-4BFF-8EF1-8E0A26AAEC96}"/>
              </a:ext>
            </a:extLst>
          </p:cNvPr>
          <p:cNvSpPr>
            <a:spLocks noGrp="1"/>
          </p:cNvSpPr>
          <p:nvPr>
            <p:ph type="pic" sz="quarter" idx="10"/>
          </p:nvPr>
        </p:nvSpPr>
        <p:spPr>
          <a:xfrm>
            <a:off x="7578446" y="1060077"/>
            <a:ext cx="3538728" cy="4727448"/>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18" name="Date Placeholder 2">
            <a:extLst>
              <a:ext uri="{FF2B5EF4-FFF2-40B4-BE49-F238E27FC236}">
                <a16:creationId xmlns:a16="http://schemas.microsoft.com/office/drawing/2014/main" id="{D3DDAF75-AEF1-47B6-8617-9E79BA1E6E2A}"/>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19" name="Footer Placeholder 3">
            <a:extLst>
              <a:ext uri="{FF2B5EF4-FFF2-40B4-BE49-F238E27FC236}">
                <a16:creationId xmlns:a16="http://schemas.microsoft.com/office/drawing/2014/main" id="{3A116954-C935-4389-BCDA-B98D6BB80568}"/>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0" name="Slide Number Placeholder 4">
            <a:extLst>
              <a:ext uri="{FF2B5EF4-FFF2-40B4-BE49-F238E27FC236}">
                <a16:creationId xmlns:a16="http://schemas.microsoft.com/office/drawing/2014/main" id="{AA02BA5C-47E9-414A-9585-C40F7EF1D38B}"/>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560717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8FF2C3-9C82-440D-99D2-35EBCC21CF46}"/>
              </a:ext>
            </a:extLst>
          </p:cNvPr>
          <p:cNvGrpSpPr/>
          <p:nvPr userDrawn="1"/>
        </p:nvGrpSpPr>
        <p:grpSpPr>
          <a:xfrm>
            <a:off x="6727839" y="1331707"/>
            <a:ext cx="7874503" cy="4207840"/>
            <a:chOff x="6727839" y="1331707"/>
            <a:chExt cx="7874503" cy="4207840"/>
          </a:xfrm>
        </p:grpSpPr>
        <p:grpSp>
          <p:nvGrpSpPr>
            <p:cNvPr id="4" name="Group 3">
              <a:extLst>
                <a:ext uri="{FF2B5EF4-FFF2-40B4-BE49-F238E27FC236}">
                  <a16:creationId xmlns:a16="http://schemas.microsoft.com/office/drawing/2014/main" id="{3DFC6CBA-0FA6-4ED4-B369-046DBF7FE952}"/>
                </a:ext>
              </a:extLst>
            </p:cNvPr>
            <p:cNvGrpSpPr/>
            <p:nvPr userDrawn="1"/>
          </p:nvGrpSpPr>
          <p:grpSpPr>
            <a:xfrm>
              <a:off x="6727839" y="1331707"/>
              <a:ext cx="7874503" cy="4207840"/>
              <a:chOff x="6727839" y="1331707"/>
              <a:chExt cx="7874503" cy="4207840"/>
            </a:xfrm>
          </p:grpSpPr>
          <p:sp>
            <p:nvSpPr>
              <p:cNvPr id="7" name="Shape">
                <a:extLst>
                  <a:ext uri="{FF2B5EF4-FFF2-40B4-BE49-F238E27FC236}">
                    <a16:creationId xmlns:a16="http://schemas.microsoft.com/office/drawing/2014/main" id="{E4FD3640-F549-2248-9D4A-6066DFA27E50}"/>
                  </a:ext>
                </a:extLst>
              </p:cNvPr>
              <p:cNvSpPr/>
              <p:nvPr/>
            </p:nvSpPr>
            <p:spPr>
              <a:xfrm>
                <a:off x="7726060" y="1331707"/>
                <a:ext cx="5893914" cy="3880880"/>
              </a:xfrm>
              <a:custGeom>
                <a:avLst/>
                <a:gdLst/>
                <a:ahLst/>
                <a:cxnLst>
                  <a:cxn ang="0">
                    <a:pos x="wd2" y="hd2"/>
                  </a:cxn>
                  <a:cxn ang="5400000">
                    <a:pos x="wd2" y="hd2"/>
                  </a:cxn>
                  <a:cxn ang="10800000">
                    <a:pos x="wd2" y="hd2"/>
                  </a:cxn>
                  <a:cxn ang="16200000">
                    <a:pos x="wd2" y="hd2"/>
                  </a:cxn>
                </a:cxnLst>
                <a:rect l="0" t="0" r="r" b="b"/>
                <a:pathLst>
                  <a:path w="21599" h="21600" extrusionOk="0">
                    <a:moveTo>
                      <a:pt x="21082" y="0"/>
                    </a:moveTo>
                    <a:lnTo>
                      <a:pt x="519" y="0"/>
                    </a:lnTo>
                    <a:cubicBezTo>
                      <a:pt x="233" y="0"/>
                      <a:pt x="0" y="355"/>
                      <a:pt x="0" y="787"/>
                    </a:cubicBezTo>
                    <a:lnTo>
                      <a:pt x="0" y="21600"/>
                    </a:lnTo>
                    <a:lnTo>
                      <a:pt x="21599" y="21600"/>
                    </a:lnTo>
                    <a:lnTo>
                      <a:pt x="21599" y="787"/>
                    </a:lnTo>
                    <a:cubicBezTo>
                      <a:pt x="21600" y="355"/>
                      <a:pt x="21367" y="0"/>
                      <a:pt x="21082" y="0"/>
                    </a:cubicBez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grpSp>
            <p:nvGrpSpPr>
              <p:cNvPr id="2" name="Group 1">
                <a:extLst>
                  <a:ext uri="{FF2B5EF4-FFF2-40B4-BE49-F238E27FC236}">
                    <a16:creationId xmlns:a16="http://schemas.microsoft.com/office/drawing/2014/main" id="{E808FCD8-5C14-4B59-B4DA-750D08F47D68}"/>
                  </a:ext>
                </a:extLst>
              </p:cNvPr>
              <p:cNvGrpSpPr/>
              <p:nvPr userDrawn="1"/>
            </p:nvGrpSpPr>
            <p:grpSpPr>
              <a:xfrm>
                <a:off x="6727839" y="5189727"/>
                <a:ext cx="7874503" cy="349820"/>
                <a:chOff x="6727839" y="5198975"/>
                <a:chExt cx="7874503" cy="349820"/>
              </a:xfrm>
            </p:grpSpPr>
            <p:sp>
              <p:nvSpPr>
                <p:cNvPr id="11" name="Shape">
                  <a:extLst>
                    <a:ext uri="{FF2B5EF4-FFF2-40B4-BE49-F238E27FC236}">
                      <a16:creationId xmlns:a16="http://schemas.microsoft.com/office/drawing/2014/main" id="{82D9C3B7-8259-DF44-B07B-1BCF500CEA8E}"/>
                    </a:ext>
                  </a:extLst>
                </p:cNvPr>
                <p:cNvSpPr/>
                <p:nvPr/>
              </p:nvSpPr>
              <p:spPr>
                <a:xfrm>
                  <a:off x="6727839" y="5419170"/>
                  <a:ext cx="7874355" cy="129625"/>
                </a:xfrm>
                <a:custGeom>
                  <a:avLst/>
                  <a:gdLst/>
                  <a:ahLst/>
                  <a:cxnLst>
                    <a:cxn ang="0">
                      <a:pos x="wd2" y="hd2"/>
                    </a:cxn>
                    <a:cxn ang="5400000">
                      <a:pos x="wd2" y="hd2"/>
                    </a:cxn>
                    <a:cxn ang="10800000">
                      <a:pos x="wd2" y="hd2"/>
                    </a:cxn>
                    <a:cxn ang="16200000">
                      <a:pos x="wd2" y="hd2"/>
                    </a:cxn>
                  </a:cxnLst>
                  <a:rect l="0" t="0" r="r" b="b"/>
                  <a:pathLst>
                    <a:path w="21600" h="21600" extrusionOk="0">
                      <a:moveTo>
                        <a:pt x="20630" y="21600"/>
                      </a:moveTo>
                      <a:lnTo>
                        <a:pt x="970" y="21600"/>
                      </a:lnTo>
                      <a:lnTo>
                        <a:pt x="0" y="0"/>
                      </a:lnTo>
                      <a:lnTo>
                        <a:pt x="21600" y="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dirty="0"/>
                </a:p>
              </p:txBody>
            </p:sp>
            <p:sp>
              <p:nvSpPr>
                <p:cNvPr id="13" name="Rectangle">
                  <a:extLst>
                    <a:ext uri="{FF2B5EF4-FFF2-40B4-BE49-F238E27FC236}">
                      <a16:creationId xmlns:a16="http://schemas.microsoft.com/office/drawing/2014/main" id="{7674E4E3-4118-4F4E-9787-9B54448ABBA3}"/>
                    </a:ext>
                  </a:extLst>
                </p:cNvPr>
                <p:cNvSpPr/>
                <p:nvPr/>
              </p:nvSpPr>
              <p:spPr>
                <a:xfrm>
                  <a:off x="10030779" y="5198975"/>
                  <a:ext cx="1276110" cy="129622"/>
                </a:xfrm>
                <a:prstGeom prst="rect">
                  <a:avLst/>
                </a:prstGeom>
                <a:solidFill>
                  <a:schemeClr val="accent3">
                    <a:lumMod val="40000"/>
                    <a:lumOff val="6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4" name="Shape">
                  <a:extLst>
                    <a:ext uri="{FF2B5EF4-FFF2-40B4-BE49-F238E27FC236}">
                      <a16:creationId xmlns:a16="http://schemas.microsoft.com/office/drawing/2014/main" id="{C1711674-7E91-E649-905D-1770716B0722}"/>
                    </a:ext>
                  </a:extLst>
                </p:cNvPr>
                <p:cNvSpPr/>
                <p:nvPr/>
              </p:nvSpPr>
              <p:spPr>
                <a:xfrm>
                  <a:off x="6727839" y="5198975"/>
                  <a:ext cx="7874503" cy="219903"/>
                </a:xfrm>
                <a:custGeom>
                  <a:avLst/>
                  <a:gdLst/>
                  <a:ahLst/>
                  <a:cxnLst>
                    <a:cxn ang="0">
                      <a:pos x="wd2" y="hd2"/>
                    </a:cxn>
                    <a:cxn ang="5400000">
                      <a:pos x="wd2" y="hd2"/>
                    </a:cxn>
                    <a:cxn ang="10800000">
                      <a:pos x="wd2" y="hd2"/>
                    </a:cxn>
                    <a:cxn ang="16200000">
                      <a:pos x="wd2" y="hd2"/>
                    </a:cxn>
                  </a:cxnLst>
                  <a:rect l="0" t="0" r="r" b="b"/>
                  <a:pathLst>
                    <a:path w="21600" h="21600" extrusionOk="0">
                      <a:moveTo>
                        <a:pt x="12266" y="0"/>
                      </a:moveTo>
                      <a:lnTo>
                        <a:pt x="12266" y="4629"/>
                      </a:lnTo>
                      <a:cubicBezTo>
                        <a:pt x="12266" y="7815"/>
                        <a:pt x="12193" y="10425"/>
                        <a:pt x="12104" y="10425"/>
                      </a:cubicBezTo>
                      <a:lnTo>
                        <a:pt x="9485" y="10425"/>
                      </a:lnTo>
                      <a:cubicBezTo>
                        <a:pt x="9396" y="10425"/>
                        <a:pt x="9323" y="7815"/>
                        <a:pt x="9323" y="4629"/>
                      </a:cubicBezTo>
                      <a:lnTo>
                        <a:pt x="9323" y="0"/>
                      </a:lnTo>
                      <a:lnTo>
                        <a:pt x="0" y="0"/>
                      </a:lnTo>
                      <a:lnTo>
                        <a:pt x="0" y="21600"/>
                      </a:lnTo>
                      <a:lnTo>
                        <a:pt x="21600" y="21600"/>
                      </a:lnTo>
                      <a:lnTo>
                        <a:pt x="21600" y="0"/>
                      </a:lnTo>
                      <a:lnTo>
                        <a:pt x="12266" y="0"/>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sz="3000" dirty="0"/>
                </a:p>
              </p:txBody>
            </p:sp>
          </p:grpSp>
        </p:grpSp>
        <p:sp>
          <p:nvSpPr>
            <p:cNvPr id="12" name="Shape">
              <a:extLst>
                <a:ext uri="{FF2B5EF4-FFF2-40B4-BE49-F238E27FC236}">
                  <a16:creationId xmlns:a16="http://schemas.microsoft.com/office/drawing/2014/main" id="{763889E5-57D0-A54F-8B16-B3C039CC8B61}"/>
                </a:ext>
              </a:extLst>
            </p:cNvPr>
            <p:cNvSpPr/>
            <p:nvPr/>
          </p:nvSpPr>
          <p:spPr>
            <a:xfrm>
              <a:off x="10632647" y="1440965"/>
              <a:ext cx="50206" cy="50059"/>
            </a:xfrm>
            <a:custGeom>
              <a:avLst/>
              <a:gdLst/>
              <a:ahLst/>
              <a:cxnLst>
                <a:cxn ang="0">
                  <a:pos x="wd2" y="hd2"/>
                </a:cxn>
                <a:cxn ang="5400000">
                  <a:pos x="wd2" y="hd2"/>
                </a:cxn>
                <a:cxn ang="10800000">
                  <a:pos x="wd2" y="hd2"/>
                </a:cxn>
                <a:cxn ang="16200000">
                  <a:pos x="wd2" y="hd2"/>
                </a:cxn>
              </a:cxnLst>
              <a:rect l="0" t="0" r="r" b="b"/>
              <a:pathLst>
                <a:path w="21600" h="21600" extrusionOk="0">
                  <a:moveTo>
                    <a:pt x="21600" y="10832"/>
                  </a:moveTo>
                  <a:cubicBezTo>
                    <a:pt x="21600" y="16786"/>
                    <a:pt x="16800" y="21600"/>
                    <a:pt x="10800" y="21600"/>
                  </a:cubicBezTo>
                  <a:cubicBezTo>
                    <a:pt x="4863" y="21600"/>
                    <a:pt x="0" y="16786"/>
                    <a:pt x="0" y="10832"/>
                  </a:cubicBezTo>
                  <a:cubicBezTo>
                    <a:pt x="0" y="4814"/>
                    <a:pt x="4863" y="0"/>
                    <a:pt x="10800" y="0"/>
                  </a:cubicBezTo>
                  <a:cubicBezTo>
                    <a:pt x="16863" y="0"/>
                    <a:pt x="21600" y="4877"/>
                    <a:pt x="21600" y="10832"/>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23" name="Content Placeholder 2">
            <a:extLst>
              <a:ext uri="{FF2B5EF4-FFF2-40B4-BE49-F238E27FC236}">
                <a16:creationId xmlns:a16="http://schemas.microsoft.com/office/drawing/2014/main" id="{47381CB9-2764-AC49-99FF-493A9C22C21E}"/>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9A169B2B-D34A-4F61-B560-11EB872E5540}"/>
              </a:ext>
            </a:extLst>
          </p:cNvPr>
          <p:cNvSpPr>
            <a:spLocks noGrp="1"/>
          </p:cNvSpPr>
          <p:nvPr>
            <p:ph type="pic" sz="quarter" idx="10"/>
          </p:nvPr>
        </p:nvSpPr>
        <p:spPr>
          <a:xfrm>
            <a:off x="7990261" y="1558666"/>
            <a:ext cx="5376672" cy="3456432"/>
          </a:xfrm>
          <a:solidFill>
            <a:schemeClr val="bg1">
              <a:alpha val="70000"/>
            </a:schemeClr>
          </a:solidFill>
        </p:spPr>
        <p:txBody>
          <a:bodyPr/>
          <a:lstStyle>
            <a:lvl1pPr>
              <a:defRPr>
                <a:solidFill>
                  <a:schemeClr val="tx1">
                    <a:lumMod val="85000"/>
                    <a:lumOff val="15000"/>
                  </a:schemeClr>
                </a:solidFill>
              </a:defRPr>
            </a:lvl1pPr>
          </a:lstStyle>
          <a:p>
            <a:endParaRPr lang="en-GB" dirty="0"/>
          </a:p>
        </p:txBody>
      </p:sp>
      <p:sp>
        <p:nvSpPr>
          <p:cNvPr id="24" name="Date Placeholder 2">
            <a:extLst>
              <a:ext uri="{FF2B5EF4-FFF2-40B4-BE49-F238E27FC236}">
                <a16:creationId xmlns:a16="http://schemas.microsoft.com/office/drawing/2014/main" id="{A653211A-2571-40FF-95FA-14C491DEFA66}"/>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5" name="Footer Placeholder 3">
            <a:extLst>
              <a:ext uri="{FF2B5EF4-FFF2-40B4-BE49-F238E27FC236}">
                <a16:creationId xmlns:a16="http://schemas.microsoft.com/office/drawing/2014/main" id="{CB1741DB-A880-44A7-ACB3-45E2C6BB5766}"/>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6" name="Slide Number Placeholder 4">
            <a:extLst>
              <a:ext uri="{FF2B5EF4-FFF2-40B4-BE49-F238E27FC236}">
                <a16:creationId xmlns:a16="http://schemas.microsoft.com/office/drawing/2014/main" id="{BC9FB3EC-8D1F-4218-A0CC-6D78B8590260}"/>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102509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4166533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0972"/>
            <a:ext cx="9144000" cy="193899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a:hlinkClick r:id="rId2"/>
          </p:cNvPr>
          <p:cNvPicPr>
            <a:picLocks noChangeAspect="1"/>
          </p:cNvPicPr>
          <p:nvPr userDrawn="1"/>
        </p:nvPicPr>
        <p:blipFill>
          <a:blip r:embed="rId3"/>
          <a:stretch>
            <a:fillRect/>
          </a:stretch>
        </p:blipFill>
        <p:spPr>
          <a:xfrm>
            <a:off x="10200456" y="6214078"/>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8" y="6336797"/>
            <a:ext cx="1470981" cy="307777"/>
            <a:chOff x="8616280" y="6285754"/>
            <a:chExt cx="1470979" cy="307777"/>
          </a:xfrm>
        </p:grpSpPr>
        <p:sp>
          <p:nvSpPr>
            <p:cNvPr id="12" name="TextBox 11"/>
            <p:cNvSpPr txBox="1"/>
            <p:nvPr userDrawn="1"/>
          </p:nvSpPr>
          <p:spPr>
            <a:xfrm>
              <a:off x="8616280" y="6285754"/>
              <a:ext cx="1470979" cy="307777"/>
            </a:xfrm>
            <a:prstGeom prst="rect">
              <a:avLst/>
            </a:prstGeom>
            <a:noFill/>
          </p:spPr>
          <p:txBody>
            <a:bodyPr wrap="none" rtlCol="0">
              <a:spAutoFit/>
            </a:bodyPr>
            <a:lstStyle/>
            <a:p>
              <a:r>
                <a:rPr lang="en-US" sz="1400" dirty="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95149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BD45C8-88CB-5141-97D3-765DDD0D27B6}"/>
              </a:ext>
            </a:extLst>
          </p:cNvPr>
          <p:cNvSpPr>
            <a:spLocks noGrp="1"/>
          </p:cNvSpPr>
          <p:nvPr userDrawn="1">
            <p:ph type="ftr" sz="quarter" idx="11"/>
          </p:nvPr>
        </p:nvSpPr>
        <p:spPr/>
        <p:txBody>
          <a:bodyPr/>
          <a:lstStyle>
            <a:lvl1pPr>
              <a:defRPr>
                <a:solidFill>
                  <a:schemeClr val="bg2"/>
                </a:solidFill>
              </a:defRPr>
            </a:lvl1pPr>
          </a:lstStyle>
          <a:p>
            <a:r>
              <a:rPr lang="en-GB" dirty="0"/>
              <a:t>Your Footer Here</a:t>
            </a:r>
          </a:p>
        </p:txBody>
      </p:sp>
      <p:sp>
        <p:nvSpPr>
          <p:cNvPr id="11" name="Text Placeholder 2">
            <a:extLst>
              <a:ext uri="{FF2B5EF4-FFF2-40B4-BE49-F238E27FC236}">
                <a16:creationId xmlns:a16="http://schemas.microsoft.com/office/drawing/2014/main" id="{0DA34361-30CD-6D4D-8D59-472AB056B3FE}"/>
              </a:ext>
            </a:extLst>
          </p:cNvPr>
          <p:cNvSpPr>
            <a:spLocks noGrp="1"/>
          </p:cNvSpPr>
          <p:nvPr>
            <p:ph type="body" idx="1"/>
          </p:nvPr>
        </p:nvSpPr>
        <p:spPr>
          <a:xfrm>
            <a:off x="2895600" y="4732481"/>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2" name="Title 15">
            <a:extLst>
              <a:ext uri="{FF2B5EF4-FFF2-40B4-BE49-F238E27FC236}">
                <a16:creationId xmlns:a16="http://schemas.microsoft.com/office/drawing/2014/main" id="{E0391372-8BBE-CD4F-A746-C37C71ECE6CA}"/>
              </a:ext>
            </a:extLst>
          </p:cNvPr>
          <p:cNvSpPr>
            <a:spLocks noGrp="1"/>
          </p:cNvSpPr>
          <p:nvPr>
            <p:ph type="title" hasCustomPrompt="1"/>
          </p:nvPr>
        </p:nvSpPr>
        <p:spPr>
          <a:xfrm>
            <a:off x="2895601" y="2017059"/>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54476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6FD98DC-C577-7244-BD54-CC0E63B1921C}"/>
              </a:ext>
            </a:extLst>
          </p:cNvPr>
          <p:cNvSpPr>
            <a:spLocks noGrp="1"/>
          </p:cNvSpPr>
          <p:nvPr userDrawn="1">
            <p:ph type="ftr" sz="quarter" idx="11"/>
          </p:nvPr>
        </p:nvSpPr>
        <p:spPr>
          <a:xfrm>
            <a:off x="6008058" y="6356356"/>
            <a:ext cx="3887782"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9841BCE1-9C36-0548-9D2B-4057A7E5C2BF}"/>
              </a:ext>
            </a:extLst>
          </p:cNvPr>
          <p:cNvSpPr>
            <a:spLocks noGrp="1"/>
          </p:cNvSpPr>
          <p:nvPr userDrawn="1">
            <p:ph type="sldNum" sz="quarter" idx="12"/>
          </p:nvPr>
        </p:nvSpPr>
        <p:spPr>
          <a:xfrm>
            <a:off x="10058400" y="6356356"/>
            <a:ext cx="1295400" cy="365125"/>
          </a:xfrm>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1" name="Text Placeholder 2">
            <a:extLst>
              <a:ext uri="{FF2B5EF4-FFF2-40B4-BE49-F238E27FC236}">
                <a16:creationId xmlns:a16="http://schemas.microsoft.com/office/drawing/2014/main" id="{BE950348-2F25-F540-B053-7F592DB87B63}"/>
              </a:ext>
            </a:extLst>
          </p:cNvPr>
          <p:cNvSpPr>
            <a:spLocks noGrp="1"/>
          </p:cNvSpPr>
          <p:nvPr>
            <p:ph type="body" idx="1"/>
          </p:nvPr>
        </p:nvSpPr>
        <p:spPr>
          <a:xfrm>
            <a:off x="4867836" y="3298128"/>
            <a:ext cx="6400800" cy="800173"/>
          </a:xfrm>
        </p:spPr>
        <p:txBody>
          <a:bodyPr/>
          <a:lstStyle>
            <a:lvl1pPr marL="0" indent="0" algn="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5" name="Title 15">
            <a:extLst>
              <a:ext uri="{FF2B5EF4-FFF2-40B4-BE49-F238E27FC236}">
                <a16:creationId xmlns:a16="http://schemas.microsoft.com/office/drawing/2014/main" id="{9D992882-1119-EA49-9B37-F1149776F13D}"/>
              </a:ext>
            </a:extLst>
          </p:cNvPr>
          <p:cNvSpPr>
            <a:spLocks noGrp="1"/>
          </p:cNvSpPr>
          <p:nvPr>
            <p:ph type="title" hasCustomPrompt="1"/>
          </p:nvPr>
        </p:nvSpPr>
        <p:spPr>
          <a:xfrm>
            <a:off x="4867837" y="582706"/>
            <a:ext cx="6400800" cy="2580636"/>
          </a:xfrm>
        </p:spPr>
        <p:txBody>
          <a:bodyPr anchor="b" anchorCtr="0">
            <a:normAutofit/>
          </a:bodyPr>
          <a:lstStyle>
            <a:lvl1pPr algn="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313728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5F3D56-37DD-7449-ACA9-64C3DA9A195E}"/>
              </a:ext>
            </a:extLst>
          </p:cNvPr>
          <p:cNvSpPr>
            <a:spLocks noGrp="1"/>
          </p:cNvSpPr>
          <p:nvPr userDrawn="1">
            <p:ph type="dt" sz="half" idx="10"/>
          </p:nvPr>
        </p:nvSpPr>
        <p:spPr>
          <a:xfrm>
            <a:off x="838200" y="6356356"/>
            <a:ext cx="1039781" cy="365125"/>
          </a:xfrm>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49F5E3AA-1991-F34C-AA1F-A7775C966290}"/>
              </a:ext>
            </a:extLst>
          </p:cNvPr>
          <p:cNvSpPr>
            <a:spLocks noGrp="1"/>
          </p:cNvSpPr>
          <p:nvPr userDrawn="1">
            <p:ph type="ftr" sz="quarter" idx="11"/>
          </p:nvPr>
        </p:nvSpPr>
        <p:spPr>
          <a:xfrm>
            <a:off x="2529840" y="6356356"/>
            <a:ext cx="7132320"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0E9D8FA4-C217-5442-B039-1D1BBCB8A0ED}"/>
              </a:ext>
            </a:extLst>
          </p:cNvPr>
          <p:cNvSpPr>
            <a:spLocks noGrp="1"/>
          </p:cNvSpPr>
          <p:nvPr userDrawn="1">
            <p:ph type="sldNum" sz="quarter" idx="12"/>
          </p:nvPr>
        </p:nvSpPr>
        <p:spPr>
          <a:xfrm>
            <a:off x="10348470" y="6356356"/>
            <a:ext cx="1005330" cy="365125"/>
          </a:xfrm>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7" name="Text Placeholder 2">
            <a:extLst>
              <a:ext uri="{FF2B5EF4-FFF2-40B4-BE49-F238E27FC236}">
                <a16:creationId xmlns:a16="http://schemas.microsoft.com/office/drawing/2014/main" id="{F430BFED-B00C-4A4B-B5CA-25795E516E33}"/>
              </a:ext>
            </a:extLst>
          </p:cNvPr>
          <p:cNvSpPr>
            <a:spLocks noGrp="1"/>
          </p:cNvSpPr>
          <p:nvPr>
            <p:ph type="body" idx="1"/>
          </p:nvPr>
        </p:nvSpPr>
        <p:spPr>
          <a:xfrm>
            <a:off x="2895600" y="5476552"/>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8" name="Title 15">
            <a:extLst>
              <a:ext uri="{FF2B5EF4-FFF2-40B4-BE49-F238E27FC236}">
                <a16:creationId xmlns:a16="http://schemas.microsoft.com/office/drawing/2014/main" id="{075D4C14-7751-E14E-8174-25CF3E860AAE}"/>
              </a:ext>
            </a:extLst>
          </p:cNvPr>
          <p:cNvSpPr>
            <a:spLocks noGrp="1"/>
          </p:cNvSpPr>
          <p:nvPr>
            <p:ph type="title" hasCustomPrompt="1"/>
          </p:nvPr>
        </p:nvSpPr>
        <p:spPr>
          <a:xfrm>
            <a:off x="2895601" y="3908612"/>
            <a:ext cx="6400800" cy="1433154"/>
          </a:xfrm>
        </p:spPr>
        <p:txBody>
          <a:bodyPr anchor="b" anchorCtr="0">
            <a:normAutofit/>
          </a:bodyPr>
          <a:lstStyle>
            <a:lvl1pPr algn="ctr">
              <a:defRPr sz="44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2048563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57155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3154680" y="391692"/>
            <a:ext cx="840105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3154685" y="1269500"/>
            <a:ext cx="819911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D62F9866-552F-EF43-8DBB-BC1D29B094B8}"/>
              </a:ext>
            </a:extLst>
          </p:cNvPr>
          <p:cNvPicPr>
            <a:picLocks noChangeAspect="1"/>
          </p:cNvPicPr>
          <p:nvPr userDrawn="1"/>
        </p:nvPicPr>
        <p:blipFill>
          <a:blip r:embed="rId3"/>
          <a:stretch>
            <a:fillRect/>
          </a:stretch>
        </p:blipFill>
        <p:spPr>
          <a:xfrm rot="10609061">
            <a:off x="-189223" y="-59963"/>
            <a:ext cx="3485429" cy="2259470"/>
          </a:xfrm>
          <a:prstGeom prst="rect">
            <a:avLst/>
          </a:prstGeom>
        </p:spPr>
      </p:pic>
    </p:spTree>
    <p:extLst>
      <p:ext uri="{BB962C8B-B14F-4D97-AF65-F5344CB8AC3E}">
        <p14:creationId xmlns:p14="http://schemas.microsoft.com/office/powerpoint/2010/main" val="4015176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109238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848868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848867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61FB054C-8153-744C-8459-C9A41063AA80}"/>
              </a:ext>
            </a:extLst>
          </p:cNvPr>
          <p:cNvPicPr>
            <a:picLocks noChangeAspect="1"/>
          </p:cNvPicPr>
          <p:nvPr userDrawn="1"/>
        </p:nvPicPr>
        <p:blipFill>
          <a:blip r:embed="rId3"/>
          <a:stretch>
            <a:fillRect/>
          </a:stretch>
        </p:blipFill>
        <p:spPr>
          <a:xfrm>
            <a:off x="8610601" y="102187"/>
            <a:ext cx="3795316" cy="2460358"/>
          </a:xfrm>
          <a:prstGeom prst="rect">
            <a:avLst/>
          </a:prstGeom>
        </p:spPr>
      </p:pic>
    </p:spTree>
    <p:extLst>
      <p:ext uri="{BB962C8B-B14F-4D97-AF65-F5344CB8AC3E}">
        <p14:creationId xmlns:p14="http://schemas.microsoft.com/office/powerpoint/2010/main" val="395170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1"/>
                </a:solidFill>
              </a:defRPr>
            </a:lvl1pPr>
          </a:lstStyle>
          <a:p>
            <a:pPr lvl="0"/>
            <a:endParaRPr lang="en-US" dirty="0"/>
          </a:p>
        </p:txBody>
      </p:sp>
    </p:spTree>
    <p:extLst>
      <p:ext uri="{BB962C8B-B14F-4D97-AF65-F5344CB8AC3E}">
        <p14:creationId xmlns:p14="http://schemas.microsoft.com/office/powerpoint/2010/main" val="707895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Date</a:t>
            </a:r>
            <a:endParaRPr lang="en-GB"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Your Footer Here</a:t>
            </a: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809C5-EAA0-BC41-804F-8C0058248A03}" type="slidenum">
              <a:rPr lang="en-GB" smtClean="0"/>
              <a:t>‹Nº›</a:t>
            </a:fld>
            <a:endParaRPr lang="en-GB" dirty="0"/>
          </a:p>
        </p:txBody>
      </p:sp>
      <p:sp>
        <p:nvSpPr>
          <p:cNvPr id="7" name="Rectangle 6">
            <a:extLst>
              <a:ext uri="{FF2B5EF4-FFF2-40B4-BE49-F238E27FC236}">
                <a16:creationId xmlns:a16="http://schemas.microsoft.com/office/drawing/2014/main" id="{7BADF6B1-4727-F24C-919A-C94426659708}"/>
              </a:ext>
            </a:extLst>
          </p:cNvPr>
          <p:cNvSpPr/>
          <p:nvPr userDrawn="1"/>
        </p:nvSpPr>
        <p:spPr>
          <a:xfrm rot="5400000">
            <a:off x="11604686" y="5799926"/>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19712051"/>
      </p:ext>
    </p:extLst>
  </p:cSld>
  <p:clrMap bg1="lt1" tx1="dk1" bg2="lt2" tx2="dk2" accent1="accent1" accent2="accent2" accent3="accent3" accent4="accent4" accent5="accent5" accent6="accent6" hlink="hlink" folHlink="folHlink"/>
  <p:sldLayoutIdLst>
    <p:sldLayoutId id="2147483728" r:id="rId1"/>
    <p:sldLayoutId id="2147483751" r:id="rId2"/>
    <p:sldLayoutId id="2147483752" r:id="rId3"/>
    <p:sldLayoutId id="2147483753" r:id="rId4"/>
    <p:sldLayoutId id="2147483870" r:id="rId5"/>
    <p:sldLayoutId id="2147483872" r:id="rId6"/>
    <p:sldLayoutId id="2147483871" r:id="rId7"/>
    <p:sldLayoutId id="2147483873" r:id="rId8"/>
    <p:sldLayoutId id="2147483759" r:id="rId9"/>
    <p:sldLayoutId id="2147483874" r:id="rId10"/>
    <p:sldLayoutId id="2147483758" r:id="rId11"/>
    <p:sldLayoutId id="2147483745" r:id="rId12"/>
    <p:sldLayoutId id="2147483746" r:id="rId13"/>
    <p:sldLayoutId id="2147483747" r:id="rId14"/>
  </p:sldLayoutIdLst>
  <p:hf hdr="0"/>
  <p:txStyles>
    <p:titleStyle>
      <a:lvl1pPr algn="l" defTabSz="914377"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E263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4"/>
          <a:stretch>
            <a:fillRect/>
          </a:stretch>
        </p:blipFill>
        <p:spPr>
          <a:xfrm>
            <a:off x="4638932" y="341037"/>
            <a:ext cx="2914141" cy="804743"/>
          </a:xfrm>
          <a:prstGeom prst="rect">
            <a:avLst/>
          </a:prstGeom>
        </p:spPr>
      </p:pic>
      <p:sp>
        <p:nvSpPr>
          <p:cNvPr id="5" name="Rectangle 4"/>
          <p:cNvSpPr/>
          <p:nvPr userDrawn="1"/>
        </p:nvSpPr>
        <p:spPr>
          <a:xfrm>
            <a:off x="2185949" y="2158992"/>
            <a:ext cx="7820107" cy="3416320"/>
          </a:xfrm>
          <a:prstGeom prst="rect">
            <a:avLst/>
          </a:prstGeom>
        </p:spPr>
        <p:txBody>
          <a:bodyPr wrap="square" anchor="ctr">
            <a:spAutoFit/>
          </a:bodyPr>
          <a:lstStyle/>
          <a:p>
            <a:pPr algn="ctr" defTabSz="914332"/>
            <a:r>
              <a:rPr lang="en-US" sz="5400" dirty="0">
                <a:solidFill>
                  <a:schemeClr val="bg1"/>
                </a:solidFill>
                <a:latin typeface="Calibri Light" panose="020F0302020204030204" pitchFamily="34" charset="0"/>
              </a:rPr>
              <a:t>Free creative templates, charts, diagrams and maps for your outstanding presentations</a:t>
            </a:r>
          </a:p>
        </p:txBody>
      </p:sp>
    </p:spTree>
    <p:extLst>
      <p:ext uri="{BB962C8B-B14F-4D97-AF65-F5344CB8AC3E}">
        <p14:creationId xmlns:p14="http://schemas.microsoft.com/office/powerpoint/2010/main" val="174879219"/>
      </p:ext>
    </p:extLst>
  </p:cSld>
  <p:clrMap bg1="lt1" tx1="dk1" bg2="lt2" tx2="dk2" accent1="accent1" accent2="accent2" accent3="accent3" accent4="accent4" accent5="accent5" accent6="accent6" hlink="hlink" folHlink="folHlink"/>
  <p:sldLayoutIdLst>
    <p:sldLayoutId id="2147483869" r:id="rId1"/>
    <p:sldLayoutId id="2147483866" r:id="rId2"/>
  </p:sldLayoutIdLst>
  <p:hf hdr="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2.pn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23.xml"/><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36.svg"/><Relationship Id="rId3" Type="http://schemas.openxmlformats.org/officeDocument/2006/relationships/image" Target="../media/image14.png"/><Relationship Id="rId7" Type="http://schemas.openxmlformats.org/officeDocument/2006/relationships/image" Target="../media/image32.svg"/><Relationship Id="rId12"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4.svg"/><Relationship Id="rId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40.sv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27.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7.png"/><Relationship Id="rId7" Type="http://schemas.openxmlformats.org/officeDocument/2006/relationships/image" Target="../media/image42.png"/><Relationship Id="rId12" Type="http://schemas.openxmlformats.org/officeDocument/2006/relationships/image" Target="../media/image55.sv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51.sv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3.svg"/><Relationship Id="rId4" Type="http://schemas.openxmlformats.org/officeDocument/2006/relationships/image" Target="../media/image2.png"/><Relationship Id="rId9" Type="http://schemas.openxmlformats.org/officeDocument/2006/relationships/image" Target="../media/image52.png"/><Relationship Id="rId14" Type="http://schemas.openxmlformats.org/officeDocument/2006/relationships/image" Target="../media/image49.sv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51.sv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3.svg"/><Relationship Id="rId5" Type="http://schemas.openxmlformats.org/officeDocument/2006/relationships/image" Target="../media/image57.sv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43.sv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4.png"/><Relationship Id="rId7" Type="http://schemas.openxmlformats.org/officeDocument/2006/relationships/image" Target="../media/image25.sv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61.svg"/><Relationship Id="rId5" Type="http://schemas.openxmlformats.org/officeDocument/2006/relationships/image" Target="../media/image23.svg"/><Relationship Id="rId10" Type="http://schemas.openxmlformats.org/officeDocument/2006/relationships/image" Target="../media/image60.png"/><Relationship Id="rId4" Type="http://schemas.openxmlformats.org/officeDocument/2006/relationships/image" Target="../media/image22.png"/><Relationship Id="rId9" Type="http://schemas.openxmlformats.org/officeDocument/2006/relationships/image" Target="../media/image5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27.svg"/><Relationship Id="rId18" Type="http://schemas.openxmlformats.org/officeDocument/2006/relationships/image" Target="../media/image73.png"/><Relationship Id="rId3" Type="http://schemas.openxmlformats.org/officeDocument/2006/relationships/image" Target="../media/image2.png"/><Relationship Id="rId21" Type="http://schemas.openxmlformats.org/officeDocument/2006/relationships/image" Target="../media/image43.svg"/><Relationship Id="rId7" Type="http://schemas.openxmlformats.org/officeDocument/2006/relationships/image" Target="../media/image65.svg"/><Relationship Id="rId12" Type="http://schemas.openxmlformats.org/officeDocument/2006/relationships/image" Target="../media/image26.png"/><Relationship Id="rId17" Type="http://schemas.openxmlformats.org/officeDocument/2006/relationships/image" Target="../media/image72.svg"/><Relationship Id="rId2" Type="http://schemas.openxmlformats.org/officeDocument/2006/relationships/notesSlide" Target="../notesSlides/notesSlide30.xml"/><Relationship Id="rId16" Type="http://schemas.openxmlformats.org/officeDocument/2006/relationships/image" Target="../media/image71.png"/><Relationship Id="rId20"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68.svg"/><Relationship Id="rId5" Type="http://schemas.openxmlformats.org/officeDocument/2006/relationships/image" Target="../media/image63.svg"/><Relationship Id="rId15" Type="http://schemas.openxmlformats.org/officeDocument/2006/relationships/image" Target="../media/image70.svg"/><Relationship Id="rId23" Type="http://schemas.openxmlformats.org/officeDocument/2006/relationships/image" Target="../media/image53.svg"/><Relationship Id="rId10" Type="http://schemas.openxmlformats.org/officeDocument/2006/relationships/image" Target="../media/image31.png"/><Relationship Id="rId19" Type="http://schemas.openxmlformats.org/officeDocument/2006/relationships/image" Target="../media/image74.sv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69.png"/><Relationship Id="rId22"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37.png"/><Relationship Id="rId7" Type="http://schemas.openxmlformats.org/officeDocument/2006/relationships/image" Target="../media/image31.png"/><Relationship Id="rId12" Type="http://schemas.openxmlformats.org/officeDocument/2006/relationships/image" Target="../media/image78.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76.svg"/><Relationship Id="rId11" Type="http://schemas.openxmlformats.org/officeDocument/2006/relationships/image" Target="../media/image77.png"/><Relationship Id="rId5" Type="http://schemas.openxmlformats.org/officeDocument/2006/relationships/image" Target="../media/image75.png"/><Relationship Id="rId10" Type="http://schemas.openxmlformats.org/officeDocument/2006/relationships/image" Target="../media/image27.svg"/><Relationship Id="rId4" Type="http://schemas.openxmlformats.org/officeDocument/2006/relationships/image" Target="../media/image2.png"/><Relationship Id="rId9"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2.png"/><Relationship Id="rId7" Type="http://schemas.openxmlformats.org/officeDocument/2006/relationships/image" Target="../media/image82.sv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84.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8.sv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27.svg"/><Relationship Id="rId3" Type="http://schemas.openxmlformats.org/officeDocument/2006/relationships/image" Target="../media/image2.png"/><Relationship Id="rId7" Type="http://schemas.openxmlformats.org/officeDocument/2006/relationships/image" Target="../media/image92.svg"/><Relationship Id="rId12"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91.png"/><Relationship Id="rId11" Type="http://schemas.openxmlformats.org/officeDocument/2006/relationships/image" Target="../media/image25.svg"/><Relationship Id="rId5" Type="http://schemas.openxmlformats.org/officeDocument/2006/relationships/image" Target="../media/image90.svg"/><Relationship Id="rId10" Type="http://schemas.openxmlformats.org/officeDocument/2006/relationships/image" Target="../media/image24.png"/><Relationship Id="rId4" Type="http://schemas.openxmlformats.org/officeDocument/2006/relationships/image" Target="../media/image89.png"/><Relationship Id="rId9" Type="http://schemas.openxmlformats.org/officeDocument/2006/relationships/image" Target="../media/image94.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14.png"/><Relationship Id="rId10" Type="http://schemas.openxmlformats.org/officeDocument/2006/relationships/image" Target="../media/image2.png"/><Relationship Id="rId4" Type="http://schemas.openxmlformats.org/officeDocument/2006/relationships/image" Target="../media/image38.png"/><Relationship Id="rId9"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www.showeet.com/"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hyperlink" Target="http://twitter.com/showeet" TargetMode="External"/><Relationship Id="rId5" Type="http://schemas.openxmlformats.org/officeDocument/2006/relationships/hyperlink" Target="http://pinterest.com/showeet/pins" TargetMode="External"/><Relationship Id="rId4" Type="http://schemas.openxmlformats.org/officeDocument/2006/relationships/hyperlink" Target="http://www.facebook.com/showeet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BA317-9ED8-3241-843D-9CD690DE82BD}"/>
              </a:ext>
            </a:extLst>
          </p:cNvPr>
          <p:cNvSpPr>
            <a:spLocks noGrp="1"/>
          </p:cNvSpPr>
          <p:nvPr>
            <p:ph type="body" idx="1"/>
          </p:nvPr>
        </p:nvSpPr>
        <p:spPr/>
        <p:txBody>
          <a:bodyPr/>
          <a:lstStyle/>
          <a:p>
            <a:r>
              <a:rPr lang="en-US" noProof="1"/>
              <a:t>Restaurante “Calle Real”</a:t>
            </a:r>
          </a:p>
        </p:txBody>
      </p:sp>
      <p:sp>
        <p:nvSpPr>
          <p:cNvPr id="3" name="Title 2">
            <a:extLst>
              <a:ext uri="{FF2B5EF4-FFF2-40B4-BE49-F238E27FC236}">
                <a16:creationId xmlns:a16="http://schemas.microsoft.com/office/drawing/2014/main" id="{89D40476-5D6B-9446-80A7-0251E0A3A5F0}"/>
              </a:ext>
            </a:extLst>
          </p:cNvPr>
          <p:cNvSpPr>
            <a:spLocks noGrp="1"/>
          </p:cNvSpPr>
          <p:nvPr>
            <p:ph type="title"/>
          </p:nvPr>
        </p:nvSpPr>
        <p:spPr/>
        <p:txBody>
          <a:bodyPr/>
          <a:lstStyle/>
          <a:p>
            <a:r>
              <a:rPr lang="en-US" dirty="0"/>
              <a:t>Sistema</a:t>
            </a:r>
            <a:br>
              <a:rPr lang="en-US" dirty="0"/>
            </a:br>
            <a:r>
              <a:rPr lang="en-US" dirty="0"/>
              <a:t>“Calle Real”</a:t>
            </a:r>
          </a:p>
        </p:txBody>
      </p:sp>
      <p:sp>
        <p:nvSpPr>
          <p:cNvPr id="4" name="Picture Placeholder 3">
            <a:extLst>
              <a:ext uri="{FF2B5EF4-FFF2-40B4-BE49-F238E27FC236}">
                <a16:creationId xmlns:a16="http://schemas.microsoft.com/office/drawing/2014/main" id="{92865951-E647-984F-A54D-96CD62A246B6}"/>
              </a:ext>
            </a:extLst>
          </p:cNvPr>
          <p:cNvSpPr>
            <a:spLocks noGrp="1"/>
          </p:cNvSpPr>
          <p:nvPr>
            <p:ph type="pic" sz="quarter" idx="10"/>
          </p:nvPr>
        </p:nvSpPr>
        <p:spPr/>
      </p:sp>
      <p:sp>
        <p:nvSpPr>
          <p:cNvPr id="6" name="TextBox 5">
            <a:extLst>
              <a:ext uri="{FF2B5EF4-FFF2-40B4-BE49-F238E27FC236}">
                <a16:creationId xmlns:a16="http://schemas.microsoft.com/office/drawing/2014/main" id="{52A01FE9-0B16-4880-ABDD-8A61DF195FF1}"/>
              </a:ext>
            </a:extLst>
          </p:cNvPr>
          <p:cNvSpPr txBox="1"/>
          <p:nvPr/>
        </p:nvSpPr>
        <p:spPr>
          <a:xfrm>
            <a:off x="9287770" y="5017283"/>
            <a:ext cx="1686039" cy="461665"/>
          </a:xfrm>
          <a:prstGeom prst="rect">
            <a:avLst/>
          </a:prstGeom>
          <a:noFill/>
        </p:spPr>
        <p:txBody>
          <a:bodyPr wrap="none" rtlCol="0" anchor="ctr">
            <a:spAutoFit/>
          </a:bodyPr>
          <a:lstStyle/>
          <a:p>
            <a:pPr algn="ctr"/>
            <a:r>
              <a:rPr lang="en-US" sz="2400" cap="all" dirty="0">
                <a:solidFill>
                  <a:schemeClr val="tx2"/>
                </a:solidFill>
              </a:rPr>
              <a:t>Your</a:t>
            </a:r>
            <a:r>
              <a:rPr lang="en-US" sz="2400" cap="all" dirty="0">
                <a:solidFill>
                  <a:schemeClr val="accent1"/>
                </a:solidFill>
              </a:rPr>
              <a:t> </a:t>
            </a:r>
            <a:r>
              <a:rPr lang="en-US" sz="2400" b="1" cap="all" dirty="0">
                <a:solidFill>
                  <a:schemeClr val="tx1">
                    <a:lumMod val="85000"/>
                    <a:lumOff val="15000"/>
                  </a:schemeClr>
                </a:solidFill>
              </a:rPr>
              <a:t>Logo</a:t>
            </a:r>
          </a:p>
        </p:txBody>
      </p:sp>
      <p:pic>
        <p:nvPicPr>
          <p:cNvPr id="7" name="Imagen 6">
            <a:extLst>
              <a:ext uri="{FF2B5EF4-FFF2-40B4-BE49-F238E27FC236}">
                <a16:creationId xmlns:a16="http://schemas.microsoft.com/office/drawing/2014/main" id="{9DD2B24E-3C99-4098-A9C4-DAFAA45ED6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72793" y="4203490"/>
            <a:ext cx="2315991" cy="2013032"/>
          </a:xfrm>
          <a:prstGeom prst="rect">
            <a:avLst/>
          </a:prstGeom>
          <a:noFill/>
          <a:ln>
            <a:noFill/>
          </a:ln>
        </p:spPr>
      </p:pic>
    </p:spTree>
    <p:extLst>
      <p:ext uri="{BB962C8B-B14F-4D97-AF65-F5344CB8AC3E}">
        <p14:creationId xmlns:p14="http://schemas.microsoft.com/office/powerpoint/2010/main" val="355756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10</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s-GT" dirty="0"/>
              <a:t>Modelado del negocio</a:t>
            </a:r>
            <a:r>
              <a:rPr lang="en-US" dirty="0"/>
              <a:t> </a:t>
            </a:r>
          </a:p>
        </p:txBody>
      </p:sp>
      <p:pic>
        <p:nvPicPr>
          <p:cNvPr id="10" name="Picture 9" descr="A close up of a flower&#10;&#10;Description automatically generated">
            <a:extLst>
              <a:ext uri="{FF2B5EF4-FFF2-40B4-BE49-F238E27FC236}">
                <a16:creationId xmlns:a16="http://schemas.microsoft.com/office/drawing/2014/main" id="{2EEA6034-4879-AF49-9A8D-F6CAECC44B6D}"/>
              </a:ext>
            </a:extLst>
          </p:cNvPr>
          <p:cNvPicPr>
            <a:picLocks noChangeAspect="1"/>
          </p:cNvPicPr>
          <p:nvPr/>
        </p:nvPicPr>
        <p:blipFill>
          <a:blip r:embed="rId3"/>
          <a:stretch>
            <a:fillRect/>
          </a:stretch>
        </p:blipFill>
        <p:spPr>
          <a:xfrm rot="955994">
            <a:off x="7995689" y="3097763"/>
            <a:ext cx="1679524" cy="2250562"/>
          </a:xfrm>
          <a:prstGeom prst="rect">
            <a:avLst/>
          </a:prstGeom>
          <a:effectLst>
            <a:outerShdw blurRad="266700" dist="38100" dir="2700000" sx="102000" sy="102000" algn="tl" rotWithShape="0">
              <a:prstClr val="black">
                <a:alpha val="31000"/>
              </a:prstClr>
            </a:outerShdw>
          </a:effectLst>
        </p:spPr>
      </p:pic>
      <p:pic>
        <p:nvPicPr>
          <p:cNvPr id="21" name="Picture 9" descr="A close up of a flower&#10;&#10;Description automatically generated">
            <a:extLst>
              <a:ext uri="{FF2B5EF4-FFF2-40B4-BE49-F238E27FC236}">
                <a16:creationId xmlns:a16="http://schemas.microsoft.com/office/drawing/2014/main" id="{EB534BA9-048B-4E79-A6D6-B4AFFAC8CCB4}"/>
              </a:ext>
            </a:extLst>
          </p:cNvPr>
          <p:cNvPicPr>
            <a:picLocks noChangeAspect="1"/>
          </p:cNvPicPr>
          <p:nvPr/>
        </p:nvPicPr>
        <p:blipFill>
          <a:blip r:embed="rId3"/>
          <a:stretch>
            <a:fillRect/>
          </a:stretch>
        </p:blipFill>
        <p:spPr>
          <a:xfrm rot="9778152">
            <a:off x="9128204" y="730477"/>
            <a:ext cx="1679524" cy="2250562"/>
          </a:xfrm>
          <a:prstGeom prst="rect">
            <a:avLst/>
          </a:prstGeom>
          <a:effectLst>
            <a:outerShdw blurRad="266700" dist="38100" dir="2700000" sx="102000" sy="102000" algn="tl" rotWithShape="0">
              <a:prstClr val="black">
                <a:alpha val="31000"/>
              </a:prstClr>
            </a:outerShdw>
          </a:effectLst>
        </p:spPr>
      </p:pic>
      <p:pic>
        <p:nvPicPr>
          <p:cNvPr id="11" name="Imagen 10">
            <a:extLst>
              <a:ext uri="{FF2B5EF4-FFF2-40B4-BE49-F238E27FC236}">
                <a16:creationId xmlns:a16="http://schemas.microsoft.com/office/drawing/2014/main" id="{F9098AEB-54DC-4EFB-B15A-9C83E3E7535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48813" y="1671981"/>
            <a:ext cx="8337805" cy="4319250"/>
          </a:xfrm>
          <a:prstGeom prst="rect">
            <a:avLst/>
          </a:prstGeom>
          <a:noFill/>
          <a:ln>
            <a:noFill/>
          </a:ln>
        </p:spPr>
      </p:pic>
    </p:spTree>
    <p:extLst>
      <p:ext uri="{BB962C8B-B14F-4D97-AF65-F5344CB8AC3E}">
        <p14:creationId xmlns:p14="http://schemas.microsoft.com/office/powerpoint/2010/main" val="4129550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11</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a:t>Alcances y Objetivos</a:t>
            </a:r>
          </a:p>
        </p:txBody>
      </p:sp>
    </p:spTree>
    <p:extLst>
      <p:ext uri="{BB962C8B-B14F-4D97-AF65-F5344CB8AC3E}">
        <p14:creationId xmlns:p14="http://schemas.microsoft.com/office/powerpoint/2010/main" val="117334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12</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Objetivos</a:t>
            </a:r>
            <a:r>
              <a:rPr lang="en-US" dirty="0"/>
              <a:t> del </a:t>
            </a:r>
            <a:r>
              <a:rPr lang="en-US" dirty="0" err="1"/>
              <a:t>proyecto</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p:txBody>
          <a:bodyPr>
            <a:normAutofit/>
          </a:bodyPr>
          <a:lstStyle/>
          <a:p>
            <a:pPr marL="0" indent="0" algn="just">
              <a:lnSpc>
                <a:spcPct val="150000"/>
              </a:lnSpc>
              <a:buNone/>
            </a:pPr>
            <a:r>
              <a:rPr lang="es-GT" sz="1800" dirty="0">
                <a:effectLst/>
                <a:latin typeface="Arial" panose="020B0604020202020204" pitchFamily="34" charset="0"/>
                <a:ea typeface="Calibri" panose="020F0502020204030204" pitchFamily="34" charset="0"/>
              </a:rPr>
              <a:t>Entregar una solución informática que permita cubrir una necesidad existente actualmente en el Restaurante de comida típica Calle Real, en donde hay una carencia de un sistema que apoye la gestión, agilice los procesos y permita mantener un manejo de información detallada de forma segura y adecuada correspondiente a las distintas actividades que se requieren cumplir respecto al servicio y atención al cliente</a:t>
            </a:r>
            <a:endParaRPr lang="en-US" noProof="1"/>
          </a:p>
        </p:txBody>
      </p:sp>
      <p:sp>
        <p:nvSpPr>
          <p:cNvPr id="6" name="Marcador de texto 5">
            <a:extLst>
              <a:ext uri="{FF2B5EF4-FFF2-40B4-BE49-F238E27FC236}">
                <a16:creationId xmlns:a16="http://schemas.microsoft.com/office/drawing/2014/main" id="{B51DA8A3-2B74-41BE-BC74-2B971C3BF140}"/>
              </a:ext>
            </a:extLst>
          </p:cNvPr>
          <p:cNvSpPr>
            <a:spLocks noGrp="1"/>
          </p:cNvSpPr>
          <p:nvPr>
            <p:ph type="body" sz="quarter" idx="13"/>
          </p:nvPr>
        </p:nvSpPr>
        <p:spPr>
          <a:xfrm>
            <a:off x="3056362" y="1483970"/>
            <a:ext cx="8199119" cy="552450"/>
          </a:xfrm>
        </p:spPr>
        <p:txBody>
          <a:bodyPr>
            <a:normAutofit lnSpcReduction="10000"/>
          </a:bodyPr>
          <a:lstStyle/>
          <a:p>
            <a:r>
              <a:rPr lang="es-GT" sz="3600" dirty="0"/>
              <a:t>Objetivo General</a:t>
            </a:r>
          </a:p>
        </p:txBody>
      </p:sp>
    </p:spTree>
    <p:extLst>
      <p:ext uri="{BB962C8B-B14F-4D97-AF65-F5344CB8AC3E}">
        <p14:creationId xmlns:p14="http://schemas.microsoft.com/office/powerpoint/2010/main" val="307913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13</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Objetivos</a:t>
            </a:r>
            <a:r>
              <a:rPr lang="en-US" dirty="0"/>
              <a:t> del </a:t>
            </a:r>
            <a:r>
              <a:rPr lang="en-US" dirty="0" err="1"/>
              <a:t>proyecto</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p:txBody>
          <a:bodyPr>
            <a:normAutofit fontScale="92500" lnSpcReduction="10000"/>
          </a:bodyPr>
          <a:lstStyle/>
          <a:p>
            <a:pPr algn="just">
              <a:lnSpc>
                <a:spcPct val="150000"/>
              </a:lnSpc>
            </a:pPr>
            <a:r>
              <a:rPr lang="es-GT" sz="1800" dirty="0">
                <a:effectLst/>
                <a:latin typeface="Arial" panose="020B0604020202020204" pitchFamily="34" charset="0"/>
                <a:ea typeface="Calibri" panose="020F0502020204030204" pitchFamily="34" charset="0"/>
              </a:rPr>
              <a:t>Capturar los requerimientos para el sistema a implementar</a:t>
            </a:r>
            <a:endParaRPr lang="en-US" sz="1800" noProof="1">
              <a:effectLst/>
              <a:latin typeface="Arial" panose="020B0604020202020204" pitchFamily="34" charset="0"/>
              <a:ea typeface="Calibri" panose="020F050202020403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rPr>
              <a:t>Analizar y organizar con detalle la información recopilada para determinar las necesidades reales del Sistema</a:t>
            </a:r>
            <a:endParaRPr lang="en-US" sz="1800" noProof="1">
              <a:latin typeface="Arial" panose="020B0604020202020204" pitchFamily="34" charset="0"/>
              <a:ea typeface="Calibri" panose="020F050202020403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Realizar estudios respecto a la factibilidad del proyecto.</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Utilizar una metodología de desarrollo eficiente, durante el transcurso de este proyecto.</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rPr>
              <a:t>Almacenar de manera segura la información correspondiente a la administración de los Proveedores, clientes y personal administrativo</a:t>
            </a:r>
            <a:endParaRPr lang="en-US" noProof="1"/>
          </a:p>
        </p:txBody>
      </p:sp>
      <p:sp>
        <p:nvSpPr>
          <p:cNvPr id="6" name="Marcador de texto 5">
            <a:extLst>
              <a:ext uri="{FF2B5EF4-FFF2-40B4-BE49-F238E27FC236}">
                <a16:creationId xmlns:a16="http://schemas.microsoft.com/office/drawing/2014/main" id="{B51DA8A3-2B74-41BE-BC74-2B971C3BF140}"/>
              </a:ext>
            </a:extLst>
          </p:cNvPr>
          <p:cNvSpPr>
            <a:spLocks noGrp="1"/>
          </p:cNvSpPr>
          <p:nvPr>
            <p:ph type="body" sz="quarter" idx="13"/>
          </p:nvPr>
        </p:nvSpPr>
        <p:spPr>
          <a:xfrm>
            <a:off x="3056362" y="1483970"/>
            <a:ext cx="8199119" cy="552450"/>
          </a:xfrm>
        </p:spPr>
        <p:txBody>
          <a:bodyPr>
            <a:normAutofit lnSpcReduction="10000"/>
          </a:bodyPr>
          <a:lstStyle/>
          <a:p>
            <a:r>
              <a:rPr lang="es-GT" sz="3600" dirty="0"/>
              <a:t>Objetivos </a:t>
            </a:r>
            <a:r>
              <a:rPr lang="es-GT" sz="3600" dirty="0" err="1"/>
              <a:t>Especificos</a:t>
            </a:r>
            <a:endParaRPr lang="es-GT" sz="3600" dirty="0"/>
          </a:p>
        </p:txBody>
      </p:sp>
    </p:spTree>
    <p:extLst>
      <p:ext uri="{BB962C8B-B14F-4D97-AF65-F5344CB8AC3E}">
        <p14:creationId xmlns:p14="http://schemas.microsoft.com/office/powerpoint/2010/main" val="51939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14</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Alcances</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p:txBody>
          <a:bodyPr>
            <a:normAutofit fontScale="92500" lnSpcReduction="10000"/>
          </a:bodyPr>
          <a:lstStyle/>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almacenara información de los en Proveedores y de los clientes, así también proporcionara criterios de búsqueda basados en nombres, direcciones, números de teléfonos y búsquedas más específicas.</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generará informes con la información contenida mediante distintos criterios de búsqueda definidos por el usuario. </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contemplara avisos para los próximos eventos contemplados en cotizaciones </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contara con ventas rápidas las cuales no serán necesarias el uso de una mesa para hacer el pedido siendo comida con servicio para llevar </a:t>
            </a:r>
            <a:endParaRPr lang="es-GT"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9566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DED988-E2D4-974C-BE03-D4BAE9F24EBE}"/>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064E90A-7A88-4D4D-B601-6531A0EA2379}"/>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B5CAE3A-CA5C-A64D-82D6-619D3ED9F8A5}"/>
              </a:ext>
            </a:extLst>
          </p:cNvPr>
          <p:cNvSpPr>
            <a:spLocks noGrp="1"/>
          </p:cNvSpPr>
          <p:nvPr>
            <p:ph type="sldNum" sz="quarter" idx="12"/>
          </p:nvPr>
        </p:nvSpPr>
        <p:spPr/>
        <p:txBody>
          <a:bodyPr/>
          <a:lstStyle/>
          <a:p>
            <a:fld id="{CE7809C5-EAA0-BC41-804F-8C0058248A03}" type="slidenum">
              <a:rPr lang="en-GB" smtClean="0"/>
              <a:t>15</a:t>
            </a:fld>
            <a:endParaRPr lang="en-GB" dirty="0"/>
          </a:p>
        </p:txBody>
      </p:sp>
      <p:sp>
        <p:nvSpPr>
          <p:cNvPr id="6" name="Title 5">
            <a:extLst>
              <a:ext uri="{FF2B5EF4-FFF2-40B4-BE49-F238E27FC236}">
                <a16:creationId xmlns:a16="http://schemas.microsoft.com/office/drawing/2014/main" id="{549B16DE-7281-E946-8196-9CD9B9D87D51}"/>
              </a:ext>
            </a:extLst>
          </p:cNvPr>
          <p:cNvSpPr>
            <a:spLocks noGrp="1"/>
          </p:cNvSpPr>
          <p:nvPr>
            <p:ph type="title"/>
          </p:nvPr>
        </p:nvSpPr>
        <p:spPr>
          <a:xfrm>
            <a:off x="0" y="-1120877"/>
            <a:ext cx="7418420" cy="2726385"/>
          </a:xfrm>
        </p:spPr>
        <p:txBody>
          <a:bodyPr>
            <a:normAutofit/>
          </a:bodyPr>
          <a:lstStyle/>
          <a:p>
            <a:r>
              <a:rPr lang="en-US" sz="5400" dirty="0" err="1"/>
              <a:t>Estudios</a:t>
            </a:r>
            <a:r>
              <a:rPr lang="en-US" sz="5400" dirty="0"/>
              <a:t> de </a:t>
            </a:r>
            <a:r>
              <a:rPr lang="en-US" sz="5400" dirty="0" err="1"/>
              <a:t>Factibilidad</a:t>
            </a:r>
            <a:r>
              <a:rPr lang="en-US" sz="5400" dirty="0"/>
              <a:t> </a:t>
            </a:r>
          </a:p>
        </p:txBody>
      </p:sp>
    </p:spTree>
    <p:extLst>
      <p:ext uri="{BB962C8B-B14F-4D97-AF65-F5344CB8AC3E}">
        <p14:creationId xmlns:p14="http://schemas.microsoft.com/office/powerpoint/2010/main" val="675268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16</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Operacional</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p:txBody>
          <a:bodyPr/>
          <a:lstStyle/>
          <a:p>
            <a:pPr>
              <a:lnSpc>
                <a:spcPct val="200000"/>
              </a:lnSpc>
            </a:pPr>
            <a:r>
              <a:rPr lang="es-US" sz="1800" dirty="0">
                <a:effectLst/>
                <a:latin typeface="Arial" panose="020B0604020202020204" pitchFamily="34" charset="0"/>
                <a:ea typeface="Calibri" panose="020F0502020204030204" pitchFamily="34" charset="0"/>
              </a:rPr>
              <a:t>Para el restaurante de comida típica calle real, la necesidad de establecer un cambio en la situación actual es un hecho concreto, donde la administración provoca dificultades en los tiempos que genera cada uno de los procesos que son realizados para gestionar inventario, proveedores. </a:t>
            </a:r>
          </a:p>
          <a:p>
            <a:pPr marL="342900" lvl="0" indent="-342900" algn="just">
              <a:lnSpc>
                <a:spcPct val="200000"/>
              </a:lnSpc>
              <a:buFont typeface="Symbol" panose="05050102010706020507" pitchFamily="18" charset="2"/>
              <a:buChar char=""/>
            </a:pPr>
            <a:r>
              <a:rPr lang="es-US" sz="1800" dirty="0">
                <a:effectLst/>
                <a:latin typeface="Arial" panose="020B0604020202020204" pitchFamily="34" charset="0"/>
                <a:ea typeface="Calibri" panose="020F0502020204030204" pitchFamily="34" charset="0"/>
                <a:cs typeface="Arial" panose="020B0604020202020204" pitchFamily="34" charset="0"/>
              </a:rPr>
              <a:t>Análogamente, podemos mencionar que la administradora de la empresa está capacitada a un nivel de usuario apto para poder manipular de forma correcta el sistema a desarrollar</a:t>
            </a:r>
            <a:r>
              <a:rPr lang="es-GT" sz="1800" dirty="0">
                <a:latin typeface="Calibri" panose="020F0502020204030204" pitchFamily="34" charset="0"/>
                <a:ea typeface="Calibri" panose="020F0502020204030204" pitchFamily="34" charset="0"/>
                <a:cs typeface="Arial" panose="020B0604020202020204" pitchFamily="34" charset="0"/>
              </a:rPr>
              <a:t> </a:t>
            </a:r>
            <a:r>
              <a:rPr lang="es-US" sz="1800" dirty="0">
                <a:effectLst/>
                <a:latin typeface="Arial" panose="020B0604020202020204" pitchFamily="34" charset="0"/>
                <a:ea typeface="Calibri" panose="020F0502020204030204" pitchFamily="34" charset="0"/>
                <a:cs typeface="Arial" panose="020B0604020202020204" pitchFamily="34" charset="0"/>
              </a:rPr>
              <a:t>Por lo tanto, basándonos en la factibilidad operacional podemos decir que es factible realizar el proyecto.</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endParaRPr lang="en-US" noProof="1"/>
          </a:p>
        </p:txBody>
      </p:sp>
    </p:spTree>
    <p:extLst>
      <p:ext uri="{BB962C8B-B14F-4D97-AF65-F5344CB8AC3E}">
        <p14:creationId xmlns:p14="http://schemas.microsoft.com/office/powerpoint/2010/main" val="2047379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17</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Legal</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p:txBody>
          <a:bodyPr/>
          <a:lstStyle/>
          <a:p>
            <a:pPr algn="just">
              <a:lnSpc>
                <a:spcPct val="200000"/>
              </a:lnSpc>
              <a:spcAft>
                <a:spcPts val="1000"/>
              </a:spcAft>
            </a:pPr>
            <a:r>
              <a:rPr lang="es-US" sz="1800" dirty="0">
                <a:effectLst/>
                <a:latin typeface="Arial" panose="020B0604020202020204" pitchFamily="34" charset="0"/>
                <a:ea typeface="Calibri" panose="020F0502020204030204" pitchFamily="34" charset="0"/>
                <a:cs typeface="Times New Roman" panose="02020603050405020304" pitchFamily="18" charset="0"/>
              </a:rPr>
              <a:t>Se recomienda adquirir las licencias para el software a emplearse en la implantación de un sistema informático de manera auténtica, con la finalidad de no tener inconvenientes legales a futuro.</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Bef>
                <a:spcPts val="200"/>
              </a:spcBef>
              <a:buNone/>
            </a:pPr>
            <a:r>
              <a:rPr lang="es-US" sz="1800" b="1" dirty="0">
                <a:effectLst/>
                <a:latin typeface="Arial" panose="020B0604020202020204" pitchFamily="34" charset="0"/>
                <a:ea typeface="Times New Roman" panose="02020603050405020304" pitchFamily="18" charset="0"/>
                <a:cs typeface="Times New Roman" panose="02020603050405020304" pitchFamily="18" charset="0"/>
              </a:rPr>
              <a:t>Requerimientos legales del proyecto para su aprobación y operación: </a:t>
            </a:r>
            <a:endParaRPr lang="es-GT" sz="18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200000"/>
              </a:lnSpc>
              <a:spcAft>
                <a:spcPts val="1000"/>
              </a:spcAft>
            </a:pPr>
            <a:r>
              <a:rPr lang="es-US" sz="1800" dirty="0">
                <a:effectLst/>
                <a:latin typeface="Arial" panose="020B0604020202020204" pitchFamily="34" charset="0"/>
                <a:ea typeface="Calibri" panose="020F0502020204030204" pitchFamily="34" charset="0"/>
                <a:cs typeface="Times New Roman" panose="02020603050405020304" pitchFamily="18" charset="0"/>
              </a:rPr>
              <a:t>     Para lo cual la empresa está inscrita legalmente en la sat como pequeño contribuyente y de parte de la futura empresa de desarrolladores está legalmente inscrita y operando con normalidad </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endParaRPr lang="en-US" noProof="1"/>
          </a:p>
        </p:txBody>
      </p:sp>
    </p:spTree>
    <p:extLst>
      <p:ext uri="{BB962C8B-B14F-4D97-AF65-F5344CB8AC3E}">
        <p14:creationId xmlns:p14="http://schemas.microsoft.com/office/powerpoint/2010/main" val="2000472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18</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Legal</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838200" y="1474839"/>
            <a:ext cx="10515600" cy="4814667"/>
          </a:xfrm>
        </p:spPr>
        <p:txBody>
          <a:bodyPr>
            <a:normAutofit fontScale="70000" lnSpcReduction="20000"/>
          </a:bodyPr>
          <a:lstStyle/>
          <a:p>
            <a:pPr marL="0" indent="0">
              <a:lnSpc>
                <a:spcPct val="200000"/>
              </a:lnSpc>
              <a:spcBef>
                <a:spcPts val="200"/>
              </a:spcBef>
              <a:buNone/>
            </a:pPr>
            <a:r>
              <a:rPr lang="es-US" sz="2100" b="1" dirty="0">
                <a:effectLst/>
                <a:latin typeface="Arial" panose="020B0604020202020204" pitchFamily="34" charset="0"/>
                <a:ea typeface="Times New Roman" panose="02020603050405020304" pitchFamily="18" charset="0"/>
                <a:cs typeface="Times New Roman" panose="02020603050405020304" pitchFamily="18" charset="0"/>
              </a:rPr>
              <a:t>Las licencias para el software a emplearse:</a:t>
            </a:r>
            <a:endParaRPr lang="es-GT" sz="21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200000"/>
              </a:lnSpc>
              <a:spcAft>
                <a:spcPts val="1000"/>
              </a:spcAft>
            </a:pPr>
            <a:r>
              <a:rPr lang="es-US" sz="2300" dirty="0">
                <a:effectLst/>
                <a:latin typeface="Arial" panose="020B0604020202020204" pitchFamily="34" charset="0"/>
                <a:ea typeface="Calibri" panose="020F0502020204030204" pitchFamily="34" charset="0"/>
                <a:cs typeface="Times New Roman" panose="02020603050405020304" pitchFamily="18" charset="0"/>
              </a:rPr>
              <a:t>     Tomando en cuenta que el gestor de base de datos es PhpMyAdmin y se usa el software libre de PHP para su desarrollo web por parte de las licencias es todo legal</a:t>
            </a:r>
          </a:p>
          <a:p>
            <a:pPr marL="0" indent="0" algn="just">
              <a:lnSpc>
                <a:spcPct val="200000"/>
              </a:lnSpc>
              <a:spcAft>
                <a:spcPts val="1000"/>
              </a:spcAft>
              <a:buNone/>
            </a:pPr>
            <a:endParaRPr lang="es-US" sz="1800" dirty="0">
              <a:effectLst/>
              <a:latin typeface="Arial" panose="020B0604020202020204" pitchFamily="34" charset="0"/>
              <a:ea typeface="Calibri" panose="020F0502020204030204" pitchFamily="34" charset="0"/>
              <a:cs typeface="Times New Roman" panose="02020603050405020304" pitchFamily="18" charset="0"/>
            </a:endParaRPr>
          </a:p>
          <a:p>
            <a:pPr marL="0" indent="0">
              <a:lnSpc>
                <a:spcPct val="200000"/>
              </a:lnSpc>
              <a:spcBef>
                <a:spcPts val="200"/>
              </a:spcBef>
              <a:buNone/>
            </a:pPr>
            <a:r>
              <a:rPr lang="es-US" sz="2100" b="1" dirty="0">
                <a:effectLst/>
                <a:latin typeface="Arial" panose="020B0604020202020204" pitchFamily="34" charset="0"/>
                <a:ea typeface="Times New Roman" panose="02020603050405020304" pitchFamily="18" charset="0"/>
                <a:cs typeface="Times New Roman" panose="02020603050405020304" pitchFamily="18" charset="0"/>
              </a:rPr>
              <a:t>Contrato de servicios</a:t>
            </a:r>
            <a:endParaRPr lang="es-GT" sz="21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200000"/>
              </a:lnSpc>
              <a:spcAft>
                <a:spcPts val="1000"/>
              </a:spcAft>
            </a:pPr>
            <a:r>
              <a:rPr lang="es-US" sz="1800" dirty="0">
                <a:effectLst/>
                <a:latin typeface="Arial" panose="020B0604020202020204" pitchFamily="34" charset="0"/>
                <a:ea typeface="Calibri" panose="020F0502020204030204" pitchFamily="34" charset="0"/>
                <a:cs typeface="Times New Roman" panose="02020603050405020304" pitchFamily="18" charset="0"/>
              </a:rPr>
              <a:t>     </a:t>
            </a:r>
            <a:r>
              <a:rPr lang="es-US" sz="2300" dirty="0">
                <a:effectLst/>
                <a:latin typeface="Arial" panose="020B0604020202020204" pitchFamily="34" charset="0"/>
                <a:ea typeface="Calibri" panose="020F0502020204030204" pitchFamily="34" charset="0"/>
                <a:cs typeface="Times New Roman" panose="02020603050405020304" pitchFamily="18" charset="0"/>
              </a:rPr>
              <a:t>Se requiere contrato de servicios externos como puede ser comprar servidores en línea para su funcionamiento ya que la aplicación en si es web, y que se manejaría un contrato exclusivo para solo manejar mantenimiento / actualizaciones mediante nuestra futura empresa de desarrolladores  </a:t>
            </a:r>
            <a:endParaRPr lang="es-GT" sz="23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noProof="1"/>
          </a:p>
        </p:txBody>
      </p:sp>
    </p:spTree>
    <p:extLst>
      <p:ext uri="{BB962C8B-B14F-4D97-AF65-F5344CB8AC3E}">
        <p14:creationId xmlns:p14="http://schemas.microsoft.com/office/powerpoint/2010/main" val="3212834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19</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Técnica</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marL="0" indent="0">
              <a:lnSpc>
                <a:spcPct val="200000"/>
              </a:lnSpc>
              <a:buNone/>
            </a:pPr>
            <a:r>
              <a:rPr lang="es-US" dirty="0">
                <a:effectLst/>
                <a:latin typeface="Arial" panose="020B0604020202020204" pitchFamily="34" charset="0"/>
                <a:ea typeface="Calibri" panose="020F0502020204030204" pitchFamily="34" charset="0"/>
                <a:cs typeface="Times New Roman" panose="02020603050405020304" pitchFamily="18" charset="0"/>
              </a:rPr>
              <a:t>Actualmente en el restaurante no cuenta con ningún elemento electrónico para poder implementar el software pedido, por lo cual debe realizar la inversión en uno nuevo, pero también podemos tomar en cuenta que si cuenta con servicio de internet esto nos ayuda a poder conectarnos a la web </a:t>
            </a: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6743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F5383-4E0C-C842-A19B-9FE2981914CF}"/>
              </a:ext>
            </a:extLst>
          </p:cNvPr>
          <p:cNvSpPr>
            <a:spLocks noGrp="1"/>
          </p:cNvSpPr>
          <p:nvPr>
            <p:ph type="ftr" sz="quarter" idx="11"/>
          </p:nvPr>
        </p:nvSpPr>
        <p:spPr/>
        <p:txBody>
          <a:bodyPr/>
          <a:lstStyle/>
          <a:p>
            <a:r>
              <a:rPr lang="en-GB" dirty="0"/>
              <a:t>Your Footer Here</a:t>
            </a:r>
          </a:p>
        </p:txBody>
      </p:sp>
      <p:sp>
        <p:nvSpPr>
          <p:cNvPr id="4" name="Title 3">
            <a:extLst>
              <a:ext uri="{FF2B5EF4-FFF2-40B4-BE49-F238E27FC236}">
                <a16:creationId xmlns:a16="http://schemas.microsoft.com/office/drawing/2014/main" id="{B860B229-2EEB-3547-8202-5D888527A238}"/>
              </a:ext>
            </a:extLst>
          </p:cNvPr>
          <p:cNvSpPr>
            <a:spLocks noGrp="1"/>
          </p:cNvSpPr>
          <p:nvPr>
            <p:ph type="title"/>
          </p:nvPr>
        </p:nvSpPr>
        <p:spPr/>
        <p:txBody>
          <a:bodyPr/>
          <a:lstStyle/>
          <a:p>
            <a:r>
              <a:rPr lang="es-419" dirty="0"/>
              <a:t>Restaurante</a:t>
            </a:r>
            <a:r>
              <a:rPr lang="en-US" dirty="0"/>
              <a:t> de comida </a:t>
            </a:r>
            <a:r>
              <a:rPr lang="gl-ES" dirty="0"/>
              <a:t>Típica</a:t>
            </a:r>
            <a:r>
              <a:rPr lang="en-US" dirty="0"/>
              <a:t> “Calle Real”</a:t>
            </a:r>
          </a:p>
        </p:txBody>
      </p:sp>
    </p:spTree>
    <p:extLst>
      <p:ext uri="{BB962C8B-B14F-4D97-AF65-F5344CB8AC3E}">
        <p14:creationId xmlns:p14="http://schemas.microsoft.com/office/powerpoint/2010/main" val="275241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20</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Técnica</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a:lnSpc>
                <a:spcPct val="200000"/>
              </a:lnSpc>
              <a:spcAft>
                <a:spcPts val="1000"/>
              </a:spcAft>
            </a:pPr>
            <a:r>
              <a:rPr lang="es-US" sz="1800" dirty="0">
                <a:effectLst/>
                <a:latin typeface="Arial" panose="020B0604020202020204" pitchFamily="34" charset="0"/>
                <a:ea typeface="Calibri" panose="020F0502020204030204" pitchFamily="34" charset="0"/>
                <a:cs typeface="Times New Roman" panose="02020603050405020304" pitchFamily="18" charset="0"/>
              </a:rPr>
              <a:t>Características mínimas para tomar en cuenta si se desea comprar un equipo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a 4">
            <a:extLst>
              <a:ext uri="{FF2B5EF4-FFF2-40B4-BE49-F238E27FC236}">
                <a16:creationId xmlns:a16="http://schemas.microsoft.com/office/drawing/2014/main" id="{73D29C88-09B0-40C0-AB62-7C203A8EB0BA}"/>
              </a:ext>
            </a:extLst>
          </p:cNvPr>
          <p:cNvGraphicFramePr>
            <a:graphicFrameLocks noGrp="1"/>
          </p:cNvGraphicFramePr>
          <p:nvPr>
            <p:extLst>
              <p:ext uri="{D42A27DB-BD31-4B8C-83A1-F6EECF244321}">
                <p14:modId xmlns:p14="http://schemas.microsoft.com/office/powerpoint/2010/main" val="109221341"/>
              </p:ext>
            </p:extLst>
          </p:nvPr>
        </p:nvGraphicFramePr>
        <p:xfrm>
          <a:off x="3224315" y="2868207"/>
          <a:ext cx="5743370" cy="3408603"/>
        </p:xfrm>
        <a:graphic>
          <a:graphicData uri="http://schemas.openxmlformats.org/drawingml/2006/table">
            <a:tbl>
              <a:tblPr firstRow="1" firstCol="1" bandRow="1">
                <a:tableStyleId>{5C22544A-7EE6-4342-B048-85BDC9FD1C3A}</a:tableStyleId>
              </a:tblPr>
              <a:tblGrid>
                <a:gridCol w="2037634">
                  <a:extLst>
                    <a:ext uri="{9D8B030D-6E8A-4147-A177-3AD203B41FA5}">
                      <a16:colId xmlns:a16="http://schemas.microsoft.com/office/drawing/2014/main" val="2910517786"/>
                    </a:ext>
                  </a:extLst>
                </a:gridCol>
                <a:gridCol w="2128066">
                  <a:extLst>
                    <a:ext uri="{9D8B030D-6E8A-4147-A177-3AD203B41FA5}">
                      <a16:colId xmlns:a16="http://schemas.microsoft.com/office/drawing/2014/main" val="1544716286"/>
                    </a:ext>
                  </a:extLst>
                </a:gridCol>
                <a:gridCol w="1577670">
                  <a:extLst>
                    <a:ext uri="{9D8B030D-6E8A-4147-A177-3AD203B41FA5}">
                      <a16:colId xmlns:a16="http://schemas.microsoft.com/office/drawing/2014/main" val="262736168"/>
                    </a:ext>
                  </a:extLst>
                </a:gridCol>
              </a:tblGrid>
              <a:tr h="309873">
                <a:tc>
                  <a:txBody>
                    <a:bodyPr/>
                    <a:lstStyle/>
                    <a:p>
                      <a:pPr algn="ctr">
                        <a:lnSpc>
                          <a:spcPct val="200000"/>
                        </a:lnSpc>
                        <a:spcAft>
                          <a:spcPts val="1000"/>
                        </a:spcAft>
                      </a:pPr>
                      <a:r>
                        <a:rPr lang="es-GT" sz="1100">
                          <a:effectLst/>
                        </a:rPr>
                        <a:t>Componentes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Especificaciones mínimas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Precio estimado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1416585"/>
                  </a:ext>
                </a:extLst>
              </a:tr>
              <a:tr h="309873">
                <a:tc>
                  <a:txBody>
                    <a:bodyPr/>
                    <a:lstStyle/>
                    <a:p>
                      <a:pPr algn="ctr">
                        <a:lnSpc>
                          <a:spcPct val="200000"/>
                        </a:lnSpc>
                        <a:spcAft>
                          <a:spcPts val="1000"/>
                        </a:spcAft>
                      </a:pPr>
                      <a:r>
                        <a:rPr lang="es-US" sz="1100">
                          <a:effectLst/>
                        </a:rPr>
                        <a:t>Procesador del equipo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CPU 1.8</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Q200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4436013"/>
                  </a:ext>
                </a:extLst>
              </a:tr>
              <a:tr h="309873">
                <a:tc>
                  <a:txBody>
                    <a:bodyPr/>
                    <a:lstStyle/>
                    <a:p>
                      <a:pPr algn="ctr">
                        <a:lnSpc>
                          <a:spcPct val="200000"/>
                        </a:lnSpc>
                        <a:spcAft>
                          <a:spcPts val="1000"/>
                        </a:spcAft>
                      </a:pPr>
                      <a:r>
                        <a:rPr lang="es-US" sz="1100">
                          <a:effectLst/>
                        </a:rPr>
                        <a:t>Memoria RAM</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 GB</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Q186</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193156"/>
                  </a:ext>
                </a:extLst>
              </a:tr>
              <a:tr h="309873">
                <a:tc>
                  <a:txBody>
                    <a:bodyPr/>
                    <a:lstStyle/>
                    <a:p>
                      <a:pPr algn="ctr">
                        <a:lnSpc>
                          <a:spcPct val="200000"/>
                        </a:lnSpc>
                        <a:spcAft>
                          <a:spcPts val="1000"/>
                        </a:spcAft>
                      </a:pPr>
                      <a:r>
                        <a:rPr lang="es-US" sz="1100">
                          <a:effectLst/>
                        </a:rPr>
                        <a:t>Disco Duro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160 GB</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Q58.5</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4458800"/>
                  </a:ext>
                </a:extLst>
              </a:tr>
              <a:tr h="309873">
                <a:tc>
                  <a:txBody>
                    <a:bodyPr/>
                    <a:lstStyle/>
                    <a:p>
                      <a:pPr algn="ctr">
                        <a:lnSpc>
                          <a:spcPct val="200000"/>
                        </a:lnSpc>
                        <a:spcAft>
                          <a:spcPts val="1000"/>
                        </a:spcAft>
                      </a:pPr>
                      <a:r>
                        <a:rPr lang="es-US" sz="1100">
                          <a:effectLst/>
                        </a:rPr>
                        <a:t>Tarjeta de Video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Q200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9152425"/>
                  </a:ext>
                </a:extLst>
              </a:tr>
              <a:tr h="309873">
                <a:tc>
                  <a:txBody>
                    <a:bodyPr/>
                    <a:lstStyle/>
                    <a:p>
                      <a:pPr algn="ctr">
                        <a:lnSpc>
                          <a:spcPct val="200000"/>
                        </a:lnSpc>
                        <a:spcAft>
                          <a:spcPts val="1000"/>
                        </a:spcAft>
                      </a:pPr>
                      <a:r>
                        <a:rPr lang="es-US" sz="1100">
                          <a:effectLst/>
                        </a:rPr>
                        <a:t>Mouse</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4785132"/>
                  </a:ext>
                </a:extLst>
              </a:tr>
              <a:tr h="309873">
                <a:tc>
                  <a:txBody>
                    <a:bodyPr/>
                    <a:lstStyle/>
                    <a:p>
                      <a:pPr algn="ctr">
                        <a:lnSpc>
                          <a:spcPct val="200000"/>
                        </a:lnSpc>
                        <a:spcAft>
                          <a:spcPts val="1000"/>
                        </a:spcAft>
                      </a:pPr>
                      <a:r>
                        <a:rPr lang="es-US" sz="1100">
                          <a:effectLst/>
                        </a:rPr>
                        <a:t>Teclado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6908361"/>
                  </a:ext>
                </a:extLst>
              </a:tr>
              <a:tr h="309873">
                <a:tc>
                  <a:txBody>
                    <a:bodyPr/>
                    <a:lstStyle/>
                    <a:p>
                      <a:pPr algn="ctr">
                        <a:lnSpc>
                          <a:spcPct val="200000"/>
                        </a:lnSpc>
                        <a:spcAft>
                          <a:spcPts val="1000"/>
                        </a:spcAft>
                      </a:pPr>
                      <a:r>
                        <a:rPr lang="es-US" sz="1100">
                          <a:effectLst/>
                        </a:rPr>
                        <a:t>2 monitores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1024x768 pixeles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Q1000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6431686"/>
                  </a:ext>
                </a:extLst>
              </a:tr>
              <a:tr h="309873">
                <a:tc>
                  <a:txBody>
                    <a:bodyPr/>
                    <a:lstStyle/>
                    <a:p>
                      <a:pPr algn="ctr">
                        <a:lnSpc>
                          <a:spcPct val="200000"/>
                        </a:lnSpc>
                        <a:spcAft>
                          <a:spcPts val="1000"/>
                        </a:spcAft>
                      </a:pPr>
                      <a:r>
                        <a:rPr lang="es-US" sz="1100">
                          <a:effectLst/>
                        </a:rPr>
                        <a:t>Monitor táctil</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Q950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380856"/>
                  </a:ext>
                </a:extLst>
              </a:tr>
              <a:tr h="309873">
                <a:tc>
                  <a:txBody>
                    <a:bodyPr/>
                    <a:lstStyle/>
                    <a:p>
                      <a:pPr algn="ctr">
                        <a:lnSpc>
                          <a:spcPct val="200000"/>
                        </a:lnSpc>
                        <a:spcAft>
                          <a:spcPts val="1000"/>
                        </a:spcAft>
                        <a:tabLst>
                          <a:tab pos="1219200" algn="l"/>
                        </a:tabLs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0021863"/>
                  </a:ext>
                </a:extLst>
              </a:tr>
              <a:tr h="309873">
                <a:tc>
                  <a:txBody>
                    <a:bodyPr/>
                    <a:lstStyle/>
                    <a:p>
                      <a:pPr algn="ctr">
                        <a:lnSpc>
                          <a:spcPct val="200000"/>
                        </a:lnSpc>
                        <a:spcAft>
                          <a:spcPts val="1000"/>
                        </a:spcAft>
                      </a:pPr>
                      <a:r>
                        <a:rPr lang="es-US" sz="1100">
                          <a:effectLst/>
                        </a:rPr>
                        <a:t>total</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dirty="0">
                          <a:effectLst/>
                        </a:rPr>
                        <a:t>Q2694.5</a:t>
                      </a:r>
                      <a:endParaRPr lang="es-G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2493743"/>
                  </a:ext>
                </a:extLst>
              </a:tr>
            </a:tbl>
          </a:graphicData>
        </a:graphic>
      </p:graphicFrame>
      <p:sp>
        <p:nvSpPr>
          <p:cNvPr id="6" name="Rectangle 1">
            <a:extLst>
              <a:ext uri="{FF2B5EF4-FFF2-40B4-BE49-F238E27FC236}">
                <a16:creationId xmlns:a16="http://schemas.microsoft.com/office/drawing/2014/main" id="{5238BB25-4F01-4A22-9BB0-48A95D2EB734}"/>
              </a:ext>
            </a:extLst>
          </p:cNvPr>
          <p:cNvSpPr>
            <a:spLocks noChangeArrowheads="1"/>
          </p:cNvSpPr>
          <p:nvPr/>
        </p:nvSpPr>
        <p:spPr bwMode="auto">
          <a:xfrm>
            <a:off x="3223680" y="2867858"/>
            <a:ext cx="12491244" cy="49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GT"/>
          </a:p>
        </p:txBody>
      </p:sp>
    </p:spTree>
    <p:extLst>
      <p:ext uri="{BB962C8B-B14F-4D97-AF65-F5344CB8AC3E}">
        <p14:creationId xmlns:p14="http://schemas.microsoft.com/office/powerpoint/2010/main" val="100400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21</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Económica</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fontScale="85000" lnSpcReduction="10000"/>
          </a:bodyPr>
          <a:lstStyle/>
          <a:p>
            <a:pPr marL="0" indent="0">
              <a:lnSpc>
                <a:spcPct val="200000"/>
              </a:lnSpc>
              <a:spcBef>
                <a:spcPts val="200"/>
              </a:spcBef>
              <a:buNone/>
            </a:pPr>
            <a:r>
              <a:rPr lang="es-US" sz="1800" b="1" dirty="0">
                <a:effectLst/>
                <a:latin typeface="Arial" panose="020B0604020202020204" pitchFamily="34" charset="0"/>
                <a:ea typeface="Times New Roman" panose="02020603050405020304" pitchFamily="18" charset="0"/>
                <a:cs typeface="Times New Roman" panose="02020603050405020304" pitchFamily="18" charset="0"/>
              </a:rPr>
              <a:t> Costos de Personal</a:t>
            </a:r>
          </a:p>
          <a:p>
            <a:pPr marL="0" indent="0">
              <a:lnSpc>
                <a:spcPct val="200000"/>
              </a:lnSpc>
              <a:spcBef>
                <a:spcPts val="200"/>
              </a:spcBef>
              <a:buNone/>
            </a:pPr>
            <a:r>
              <a:rPr lang="es-US" sz="1800" dirty="0">
                <a:effectLst/>
                <a:latin typeface="Arial" panose="020B0604020202020204" pitchFamily="34" charset="0"/>
                <a:ea typeface="Calibri" panose="020F0502020204030204" pitchFamily="34" charset="0"/>
                <a:cs typeface="Times New Roman" panose="02020603050405020304" pitchFamily="18" charset="0"/>
              </a:rPr>
              <a:t>La propuesta no estima que se deba realizar un gasto adicional en costos de personal, puesto que cuenta con un encargado en la caja que el mismo puede operar el sistema, también contando con meseros para poder ingresar el pedido</a:t>
            </a:r>
          </a:p>
          <a:p>
            <a:pPr marL="0" indent="0">
              <a:lnSpc>
                <a:spcPct val="200000"/>
              </a:lnSpc>
              <a:spcBef>
                <a:spcPts val="200"/>
              </a:spcBef>
              <a:buNone/>
            </a:pPr>
            <a:r>
              <a:rPr lang="es-GT" sz="1800" b="1" dirty="0">
                <a:effectLst/>
                <a:latin typeface="Arial" panose="020B0604020202020204" pitchFamily="34" charset="0"/>
                <a:ea typeface="Times New Roman" panose="02020603050405020304" pitchFamily="18" charset="0"/>
                <a:cs typeface="Times New Roman" panose="02020603050405020304" pitchFamily="18" charset="0"/>
              </a:rPr>
              <a:t>Costos de desarrollo</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200000"/>
              </a:lnSpc>
              <a:spcAft>
                <a:spcPts val="1000"/>
              </a:spcAft>
              <a:buNone/>
            </a:pPr>
            <a:r>
              <a:rPr lang="es-US" sz="1800" dirty="0">
                <a:effectLst/>
                <a:latin typeface="Arial" panose="020B0604020202020204" pitchFamily="34" charset="0"/>
                <a:ea typeface="Calibri" panose="020F0502020204030204" pitchFamily="34" charset="0"/>
                <a:cs typeface="Times New Roman" panose="02020603050405020304" pitchFamily="18" charset="0"/>
              </a:rPr>
              <a:t>Tomando en cuenta que la Universidad Rafael Landívar recalca que para los proyectos los estudiantes no pueden hacer ningún cobro por que los estudiantes están optando a un título de ingeniero en informática y en sistemas no se le incurrirá en ningún gasto en desarrollo </a:t>
            </a:r>
            <a:endParaRPr lang="es-US" dirty="0">
              <a:effectLst/>
              <a:latin typeface="Arial" panose="020B060402020202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135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DE634F-D520-B444-B04B-0C3B1CC489A9}"/>
              </a:ext>
            </a:extLst>
          </p:cNvPr>
          <p:cNvSpPr>
            <a:spLocks noGrp="1"/>
          </p:cNvSpPr>
          <p:nvPr>
            <p:ph type="pic" sz="quarter" idx="12"/>
          </p:nvPr>
        </p:nvSpPr>
        <p:spPr/>
      </p:sp>
    </p:spTree>
    <p:extLst>
      <p:ext uri="{BB962C8B-B14F-4D97-AF65-F5344CB8AC3E}">
        <p14:creationId xmlns:p14="http://schemas.microsoft.com/office/powerpoint/2010/main" val="397973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23</a:t>
            </a:fld>
            <a:endParaRPr lang="en-GB" dirty="0"/>
          </a:p>
        </p:txBody>
      </p:sp>
      <p:sp>
        <p:nvSpPr>
          <p:cNvPr id="5" name="Title 4">
            <a:extLst>
              <a:ext uri="{FF2B5EF4-FFF2-40B4-BE49-F238E27FC236}">
                <a16:creationId xmlns:a16="http://schemas.microsoft.com/office/drawing/2014/main" id="{E9C2F877-605D-6B4B-BA8F-F2A8F7B2F8A2}"/>
              </a:ext>
            </a:extLst>
          </p:cNvPr>
          <p:cNvSpPr>
            <a:spLocks noGrp="1"/>
          </p:cNvSpPr>
          <p:nvPr>
            <p:ph type="title"/>
          </p:nvPr>
        </p:nvSpPr>
        <p:spPr/>
        <p:txBody>
          <a:bodyPr/>
          <a:lstStyle/>
          <a:p>
            <a:r>
              <a:rPr lang="en-US" dirty="0"/>
              <a:t>Infographic #1</a:t>
            </a:r>
          </a:p>
        </p:txBody>
      </p:sp>
      <p:pic>
        <p:nvPicPr>
          <p:cNvPr id="12" name="Picture 11" descr="A picture containing dark, clock, tower, large&#10;&#10;Description automatically generated">
            <a:extLst>
              <a:ext uri="{FF2B5EF4-FFF2-40B4-BE49-F238E27FC236}">
                <a16:creationId xmlns:a16="http://schemas.microsoft.com/office/drawing/2014/main" id="{9119AD64-E102-904A-8FBF-9ED98DE88A07}"/>
              </a:ext>
            </a:extLst>
          </p:cNvPr>
          <p:cNvPicPr>
            <a:picLocks noChangeAspect="1"/>
          </p:cNvPicPr>
          <p:nvPr/>
        </p:nvPicPr>
        <p:blipFill>
          <a:blip r:embed="rId3"/>
          <a:stretch>
            <a:fillRect/>
          </a:stretch>
        </p:blipFill>
        <p:spPr>
          <a:xfrm>
            <a:off x="3858909" y="1653133"/>
            <a:ext cx="4187810" cy="4282012"/>
          </a:xfrm>
          <a:prstGeom prst="rect">
            <a:avLst/>
          </a:prstGeom>
          <a:effectLst>
            <a:outerShdw blurRad="914400" sx="120000" sy="120000" algn="ctr" rotWithShape="0">
              <a:prstClr val="black">
                <a:alpha val="69000"/>
              </a:prstClr>
            </a:outerShdw>
          </a:effectLst>
        </p:spPr>
      </p:pic>
      <p:grpSp>
        <p:nvGrpSpPr>
          <p:cNvPr id="13" name="Group 12">
            <a:extLst>
              <a:ext uri="{FF2B5EF4-FFF2-40B4-BE49-F238E27FC236}">
                <a16:creationId xmlns:a16="http://schemas.microsoft.com/office/drawing/2014/main" id="{78E14019-C101-A34D-B03E-7F172CA4661D}"/>
              </a:ext>
            </a:extLst>
          </p:cNvPr>
          <p:cNvGrpSpPr/>
          <p:nvPr/>
        </p:nvGrpSpPr>
        <p:grpSpPr>
          <a:xfrm>
            <a:off x="2739714" y="1459451"/>
            <a:ext cx="6426200" cy="4686300"/>
            <a:chOff x="3111500" y="2425700"/>
            <a:chExt cx="6426200" cy="4686300"/>
          </a:xfrm>
        </p:grpSpPr>
        <p:sp>
          <p:nvSpPr>
            <p:cNvPr id="14" name="Shape">
              <a:extLst>
                <a:ext uri="{FF2B5EF4-FFF2-40B4-BE49-F238E27FC236}">
                  <a16:creationId xmlns:a16="http://schemas.microsoft.com/office/drawing/2014/main" id="{DBC064BE-602C-BC43-8BFE-B5EFC0569746}"/>
                </a:ext>
              </a:extLst>
            </p:cNvPr>
            <p:cNvSpPr/>
            <p:nvPr/>
          </p:nvSpPr>
          <p:spPr>
            <a:xfrm>
              <a:off x="8280399" y="2793999"/>
              <a:ext cx="889824" cy="3950522"/>
            </a:xfrm>
            <a:custGeom>
              <a:avLst/>
              <a:gdLst/>
              <a:ahLst/>
              <a:cxnLst>
                <a:cxn ang="0">
                  <a:pos x="wd2" y="hd2"/>
                </a:cxn>
                <a:cxn ang="5400000">
                  <a:pos x="wd2" y="hd2"/>
                </a:cxn>
                <a:cxn ang="10800000">
                  <a:pos x="wd2" y="hd2"/>
                </a:cxn>
                <a:cxn ang="16200000">
                  <a:pos x="wd2" y="hd2"/>
                </a:cxn>
              </a:cxnLst>
              <a:rect l="0" t="0" r="r" b="b"/>
              <a:pathLst>
                <a:path w="21436" h="21563" extrusionOk="0">
                  <a:moveTo>
                    <a:pt x="1519" y="21563"/>
                  </a:moveTo>
                  <a:cubicBezTo>
                    <a:pt x="1152" y="21563"/>
                    <a:pt x="754" y="21528"/>
                    <a:pt x="478" y="21466"/>
                  </a:cubicBezTo>
                  <a:cubicBezTo>
                    <a:pt x="-133" y="21334"/>
                    <a:pt x="-164" y="21112"/>
                    <a:pt x="417" y="20974"/>
                  </a:cubicBezTo>
                  <a:cubicBezTo>
                    <a:pt x="11982" y="18208"/>
                    <a:pt x="18346" y="14589"/>
                    <a:pt x="18346" y="10777"/>
                  </a:cubicBezTo>
                  <a:cubicBezTo>
                    <a:pt x="18346" y="6964"/>
                    <a:pt x="11982" y="3346"/>
                    <a:pt x="417" y="587"/>
                  </a:cubicBezTo>
                  <a:cubicBezTo>
                    <a:pt x="-164" y="448"/>
                    <a:pt x="-133" y="226"/>
                    <a:pt x="479" y="95"/>
                  </a:cubicBezTo>
                  <a:cubicBezTo>
                    <a:pt x="1090" y="-37"/>
                    <a:pt x="2069" y="-30"/>
                    <a:pt x="2651" y="109"/>
                  </a:cubicBezTo>
                  <a:cubicBezTo>
                    <a:pt x="14766" y="3006"/>
                    <a:pt x="21436" y="6791"/>
                    <a:pt x="21436" y="10784"/>
                  </a:cubicBezTo>
                  <a:cubicBezTo>
                    <a:pt x="21436" y="14777"/>
                    <a:pt x="14766" y="18561"/>
                    <a:pt x="2651" y="21459"/>
                  </a:cubicBezTo>
                  <a:cubicBezTo>
                    <a:pt x="2314" y="21528"/>
                    <a:pt x="1916" y="21563"/>
                    <a:pt x="1519" y="21563"/>
                  </a:cubicBezTo>
                  <a:close/>
                </a:path>
              </a:pathLst>
            </a:custGeom>
            <a:solidFill>
              <a:schemeClr val="bg2"/>
            </a:solidFill>
            <a:ln w="12700">
              <a:miter lim="400000"/>
            </a:ln>
          </p:spPr>
          <p:txBody>
            <a:bodyPr lIns="38100" tIns="38100" rIns="38100" bIns="38100" anchor="ctr"/>
            <a:lstStyle/>
            <a:p>
              <a:pPr>
                <a:defRPr sz="3000">
                  <a:solidFill>
                    <a:srgbClr val="FFFFFF"/>
                  </a:solidFill>
                </a:defRPr>
              </a:pPr>
              <a:endParaRPr dirty="0"/>
            </a:p>
          </p:txBody>
        </p:sp>
        <p:sp>
          <p:nvSpPr>
            <p:cNvPr id="15" name="Shape">
              <a:extLst>
                <a:ext uri="{FF2B5EF4-FFF2-40B4-BE49-F238E27FC236}">
                  <a16:creationId xmlns:a16="http://schemas.microsoft.com/office/drawing/2014/main" id="{E127EF7A-B5BD-9345-883C-1153D756D346}"/>
                </a:ext>
              </a:extLst>
            </p:cNvPr>
            <p:cNvSpPr/>
            <p:nvPr/>
          </p:nvSpPr>
          <p:spPr>
            <a:xfrm>
              <a:off x="3479799" y="2794000"/>
              <a:ext cx="889823" cy="3951792"/>
            </a:xfrm>
            <a:custGeom>
              <a:avLst/>
              <a:gdLst/>
              <a:ahLst/>
              <a:cxnLst>
                <a:cxn ang="0">
                  <a:pos x="wd2" y="hd2"/>
                </a:cxn>
                <a:cxn ang="5400000">
                  <a:pos x="wd2" y="hd2"/>
                </a:cxn>
                <a:cxn ang="10800000">
                  <a:pos x="wd2" y="hd2"/>
                </a:cxn>
                <a:cxn ang="16200000">
                  <a:pos x="wd2" y="hd2"/>
                </a:cxn>
              </a:cxnLst>
              <a:rect l="0" t="0" r="r" b="b"/>
              <a:pathLst>
                <a:path w="21436" h="21563" extrusionOk="0">
                  <a:moveTo>
                    <a:pt x="19887" y="21563"/>
                  </a:moveTo>
                  <a:cubicBezTo>
                    <a:pt x="19489" y="21563"/>
                    <a:pt x="19091" y="21528"/>
                    <a:pt x="18785" y="21452"/>
                  </a:cubicBezTo>
                  <a:cubicBezTo>
                    <a:pt x="6670" y="18555"/>
                    <a:pt x="0" y="14772"/>
                    <a:pt x="0" y="10780"/>
                  </a:cubicBezTo>
                  <a:cubicBezTo>
                    <a:pt x="0" y="6789"/>
                    <a:pt x="6670" y="3005"/>
                    <a:pt x="18785" y="109"/>
                  </a:cubicBezTo>
                  <a:cubicBezTo>
                    <a:pt x="19367" y="-30"/>
                    <a:pt x="20346" y="-37"/>
                    <a:pt x="20958" y="95"/>
                  </a:cubicBezTo>
                  <a:cubicBezTo>
                    <a:pt x="21569" y="226"/>
                    <a:pt x="21600" y="448"/>
                    <a:pt x="21019" y="587"/>
                  </a:cubicBezTo>
                  <a:cubicBezTo>
                    <a:pt x="9454" y="3352"/>
                    <a:pt x="3090" y="6969"/>
                    <a:pt x="3090" y="10780"/>
                  </a:cubicBezTo>
                  <a:cubicBezTo>
                    <a:pt x="3090" y="14592"/>
                    <a:pt x="9454" y="18209"/>
                    <a:pt x="21019" y="20974"/>
                  </a:cubicBezTo>
                  <a:cubicBezTo>
                    <a:pt x="21600" y="21113"/>
                    <a:pt x="21569" y="21334"/>
                    <a:pt x="20958" y="21466"/>
                  </a:cubicBezTo>
                  <a:cubicBezTo>
                    <a:pt x="20621" y="21528"/>
                    <a:pt x="20254" y="21563"/>
                    <a:pt x="19887" y="21563"/>
                  </a:cubicBezTo>
                  <a:close/>
                </a:path>
              </a:pathLst>
            </a:custGeom>
            <a:solidFill>
              <a:schemeClr val="bg2"/>
            </a:solidFill>
            <a:ln w="12700">
              <a:miter lim="400000"/>
            </a:ln>
          </p:spPr>
          <p:txBody>
            <a:bodyPr lIns="38100" tIns="38100" rIns="38100" bIns="38100" anchor="ctr"/>
            <a:lstStyle/>
            <a:p>
              <a:pPr>
                <a:defRPr sz="3000">
                  <a:solidFill>
                    <a:srgbClr val="FFFFFF"/>
                  </a:solidFill>
                </a:defRPr>
              </a:pPr>
              <a:endParaRPr dirty="0"/>
            </a:p>
          </p:txBody>
        </p:sp>
        <p:sp>
          <p:nvSpPr>
            <p:cNvPr id="16" name="Circle">
              <a:extLst>
                <a:ext uri="{FF2B5EF4-FFF2-40B4-BE49-F238E27FC236}">
                  <a16:creationId xmlns:a16="http://schemas.microsoft.com/office/drawing/2014/main" id="{F15FC127-3AED-A44D-B24C-CB71A2AB2951}"/>
                </a:ext>
              </a:extLst>
            </p:cNvPr>
            <p:cNvSpPr/>
            <p:nvPr/>
          </p:nvSpPr>
          <p:spPr>
            <a:xfrm>
              <a:off x="8674100" y="4330700"/>
              <a:ext cx="863600" cy="863600"/>
            </a:xfrm>
            <a:prstGeom prst="ellipse">
              <a:avLst/>
            </a:pr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sp>
          <p:nvSpPr>
            <p:cNvPr id="17" name="Circle">
              <a:extLst>
                <a:ext uri="{FF2B5EF4-FFF2-40B4-BE49-F238E27FC236}">
                  <a16:creationId xmlns:a16="http://schemas.microsoft.com/office/drawing/2014/main" id="{ECDF08CE-29C1-AD47-B990-94DB1429F239}"/>
                </a:ext>
              </a:extLst>
            </p:cNvPr>
            <p:cNvSpPr/>
            <p:nvPr/>
          </p:nvSpPr>
          <p:spPr>
            <a:xfrm>
              <a:off x="3111500" y="4330700"/>
              <a:ext cx="863600" cy="863600"/>
            </a:xfrm>
            <a:prstGeom prst="ellipse">
              <a:avLst/>
            </a:pr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sp>
          <p:nvSpPr>
            <p:cNvPr id="18" name="Circle">
              <a:extLst>
                <a:ext uri="{FF2B5EF4-FFF2-40B4-BE49-F238E27FC236}">
                  <a16:creationId xmlns:a16="http://schemas.microsoft.com/office/drawing/2014/main" id="{A18FDECF-E9F2-424F-A2BB-E131531B621F}"/>
                </a:ext>
              </a:extLst>
            </p:cNvPr>
            <p:cNvSpPr/>
            <p:nvPr/>
          </p:nvSpPr>
          <p:spPr>
            <a:xfrm>
              <a:off x="3873500" y="6248400"/>
              <a:ext cx="863600" cy="863600"/>
            </a:xfrm>
            <a:prstGeom prst="ellipse">
              <a:avLst/>
            </a:pr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sp>
          <p:nvSpPr>
            <p:cNvPr id="19" name="Circle">
              <a:extLst>
                <a:ext uri="{FF2B5EF4-FFF2-40B4-BE49-F238E27FC236}">
                  <a16:creationId xmlns:a16="http://schemas.microsoft.com/office/drawing/2014/main" id="{1C7B4247-5F50-EE4C-AF56-BC5C613C9626}"/>
                </a:ext>
              </a:extLst>
            </p:cNvPr>
            <p:cNvSpPr/>
            <p:nvPr/>
          </p:nvSpPr>
          <p:spPr>
            <a:xfrm>
              <a:off x="7912100" y="6248400"/>
              <a:ext cx="863600" cy="863600"/>
            </a:xfrm>
            <a:prstGeom prst="ellipse">
              <a:avLst/>
            </a:pr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sp>
          <p:nvSpPr>
            <p:cNvPr id="20" name="Circle">
              <a:extLst>
                <a:ext uri="{FF2B5EF4-FFF2-40B4-BE49-F238E27FC236}">
                  <a16:creationId xmlns:a16="http://schemas.microsoft.com/office/drawing/2014/main" id="{FCF58366-2B82-D744-905D-CBAB8C4201F8}"/>
                </a:ext>
              </a:extLst>
            </p:cNvPr>
            <p:cNvSpPr/>
            <p:nvPr/>
          </p:nvSpPr>
          <p:spPr>
            <a:xfrm>
              <a:off x="3873500" y="2425700"/>
              <a:ext cx="863600" cy="863601"/>
            </a:xfrm>
            <a:prstGeom prst="ellipse">
              <a:avLst/>
            </a:pr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sp>
          <p:nvSpPr>
            <p:cNvPr id="21" name="Circle">
              <a:extLst>
                <a:ext uri="{FF2B5EF4-FFF2-40B4-BE49-F238E27FC236}">
                  <a16:creationId xmlns:a16="http://schemas.microsoft.com/office/drawing/2014/main" id="{C53B52EB-1388-264F-8A19-851D467764BC}"/>
                </a:ext>
              </a:extLst>
            </p:cNvPr>
            <p:cNvSpPr/>
            <p:nvPr/>
          </p:nvSpPr>
          <p:spPr>
            <a:xfrm>
              <a:off x="7912100" y="2425700"/>
              <a:ext cx="863600" cy="863601"/>
            </a:xfrm>
            <a:prstGeom prst="ellipse">
              <a:avLst/>
            </a:pr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grpSp>
      <p:grpSp>
        <p:nvGrpSpPr>
          <p:cNvPr id="22" name="Group 21">
            <a:extLst>
              <a:ext uri="{FF2B5EF4-FFF2-40B4-BE49-F238E27FC236}">
                <a16:creationId xmlns:a16="http://schemas.microsoft.com/office/drawing/2014/main" id="{77C19C68-0335-6E46-8117-00626A01D299}"/>
              </a:ext>
            </a:extLst>
          </p:cNvPr>
          <p:cNvGrpSpPr/>
          <p:nvPr/>
        </p:nvGrpSpPr>
        <p:grpSpPr>
          <a:xfrm>
            <a:off x="8734115" y="1459451"/>
            <a:ext cx="2855904" cy="1013154"/>
            <a:chOff x="8921977" y="1466725"/>
            <a:chExt cx="2926080" cy="1013154"/>
          </a:xfrm>
        </p:grpSpPr>
        <p:sp>
          <p:nvSpPr>
            <p:cNvPr id="23" name="TextBox 22">
              <a:extLst>
                <a:ext uri="{FF2B5EF4-FFF2-40B4-BE49-F238E27FC236}">
                  <a16:creationId xmlns:a16="http://schemas.microsoft.com/office/drawing/2014/main" id="{0302B58D-E24B-2444-A144-6A4D7D181E58}"/>
                </a:ext>
              </a:extLst>
            </p:cNvPr>
            <p:cNvSpPr txBox="1"/>
            <p:nvPr/>
          </p:nvSpPr>
          <p:spPr>
            <a:xfrm>
              <a:off x="8921977" y="1466725"/>
              <a:ext cx="2926080"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24" name="TextBox 23">
              <a:extLst>
                <a:ext uri="{FF2B5EF4-FFF2-40B4-BE49-F238E27FC236}">
                  <a16:creationId xmlns:a16="http://schemas.microsoft.com/office/drawing/2014/main" id="{CDE2FE75-3779-054D-A4B4-9B7A9B8EAA67}"/>
                </a:ext>
              </a:extLst>
            </p:cNvPr>
            <p:cNvSpPr txBox="1"/>
            <p:nvPr/>
          </p:nvSpPr>
          <p:spPr>
            <a:xfrm>
              <a:off x="8921977" y="1925881"/>
              <a:ext cx="2926080" cy="553998"/>
            </a:xfrm>
            <a:prstGeom prst="rect">
              <a:avLst/>
            </a:prstGeom>
            <a:noFill/>
          </p:spPr>
          <p:txBody>
            <a:bodyPr wrap="square" lIns="0" rIns="0" rtlCol="0" anchor="t">
              <a:spAutoFit/>
            </a:bodyPr>
            <a:lstStyle/>
            <a:p>
              <a:pPr algn="just"/>
              <a:r>
                <a:rPr lang="en-US" sz="1000" noProof="1">
                  <a:solidFill>
                    <a:schemeClr val="bg2"/>
                  </a:solidFill>
                </a:rPr>
                <a:t>Lorem ipsum dolor sit amet, nibh est. A magna maecenas, quam magna nec quis, lorem nunc. Suspendisse viverra sodales mauris, cras pharetra proin egestas arcu erat dolor, at amet. </a:t>
              </a:r>
            </a:p>
          </p:txBody>
        </p:sp>
      </p:grpSp>
      <p:grpSp>
        <p:nvGrpSpPr>
          <p:cNvPr id="25" name="Group 24">
            <a:extLst>
              <a:ext uri="{FF2B5EF4-FFF2-40B4-BE49-F238E27FC236}">
                <a16:creationId xmlns:a16="http://schemas.microsoft.com/office/drawing/2014/main" id="{495E32E2-9256-464E-8B9A-B09169BCD9DF}"/>
              </a:ext>
            </a:extLst>
          </p:cNvPr>
          <p:cNvGrpSpPr/>
          <p:nvPr/>
        </p:nvGrpSpPr>
        <p:grpSpPr>
          <a:xfrm>
            <a:off x="8734115" y="5151775"/>
            <a:ext cx="2855904" cy="1013154"/>
            <a:chOff x="8921977" y="1466725"/>
            <a:chExt cx="2926080" cy="1013154"/>
          </a:xfrm>
        </p:grpSpPr>
        <p:sp>
          <p:nvSpPr>
            <p:cNvPr id="26" name="TextBox 25">
              <a:extLst>
                <a:ext uri="{FF2B5EF4-FFF2-40B4-BE49-F238E27FC236}">
                  <a16:creationId xmlns:a16="http://schemas.microsoft.com/office/drawing/2014/main" id="{A16CEFCA-4F86-CB47-AC8D-7716E6CA6E04}"/>
                </a:ext>
              </a:extLst>
            </p:cNvPr>
            <p:cNvSpPr txBox="1"/>
            <p:nvPr/>
          </p:nvSpPr>
          <p:spPr>
            <a:xfrm>
              <a:off x="8921977" y="1466725"/>
              <a:ext cx="2926080"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27" name="TextBox 26">
              <a:extLst>
                <a:ext uri="{FF2B5EF4-FFF2-40B4-BE49-F238E27FC236}">
                  <a16:creationId xmlns:a16="http://schemas.microsoft.com/office/drawing/2014/main" id="{25AF82F6-F2B8-3C41-B7E5-C3178CCEFE5F}"/>
                </a:ext>
              </a:extLst>
            </p:cNvPr>
            <p:cNvSpPr txBox="1"/>
            <p:nvPr/>
          </p:nvSpPr>
          <p:spPr>
            <a:xfrm>
              <a:off x="8921977" y="1925881"/>
              <a:ext cx="2926080" cy="553998"/>
            </a:xfrm>
            <a:prstGeom prst="rect">
              <a:avLst/>
            </a:prstGeom>
            <a:noFill/>
          </p:spPr>
          <p:txBody>
            <a:bodyPr wrap="square" lIns="0" rIns="0" rtlCol="0" anchor="t">
              <a:spAutoFit/>
            </a:bodyPr>
            <a:lstStyle/>
            <a:p>
              <a:pPr algn="just"/>
              <a:r>
                <a:rPr lang="en-US" sz="1000" noProof="1">
                  <a:solidFill>
                    <a:schemeClr val="bg2"/>
                  </a:solidFill>
                </a:rPr>
                <a:t>Lorem ipsum dolor sit amet, nibh est. A magna maecenas, quam magna nec quis, lorem nunc. Suspendisse viverra sodales mauris, cras pharetra proin egestas arcu erat dolor, at amet. </a:t>
              </a:r>
            </a:p>
          </p:txBody>
        </p:sp>
      </p:grpSp>
      <p:grpSp>
        <p:nvGrpSpPr>
          <p:cNvPr id="28" name="Group 27">
            <a:extLst>
              <a:ext uri="{FF2B5EF4-FFF2-40B4-BE49-F238E27FC236}">
                <a16:creationId xmlns:a16="http://schemas.microsoft.com/office/drawing/2014/main" id="{674C63D8-D727-D54A-B37B-3405A8130AA3}"/>
              </a:ext>
            </a:extLst>
          </p:cNvPr>
          <p:cNvGrpSpPr/>
          <p:nvPr/>
        </p:nvGrpSpPr>
        <p:grpSpPr>
          <a:xfrm>
            <a:off x="9421509" y="3299826"/>
            <a:ext cx="2168510" cy="1013154"/>
            <a:chOff x="8921977" y="1466725"/>
            <a:chExt cx="2926080" cy="1013154"/>
          </a:xfrm>
        </p:grpSpPr>
        <p:sp>
          <p:nvSpPr>
            <p:cNvPr id="29" name="TextBox 28">
              <a:extLst>
                <a:ext uri="{FF2B5EF4-FFF2-40B4-BE49-F238E27FC236}">
                  <a16:creationId xmlns:a16="http://schemas.microsoft.com/office/drawing/2014/main" id="{E948D80A-E608-EF40-92EB-0E00D23D0C2F}"/>
                </a:ext>
              </a:extLst>
            </p:cNvPr>
            <p:cNvSpPr txBox="1"/>
            <p:nvPr/>
          </p:nvSpPr>
          <p:spPr>
            <a:xfrm>
              <a:off x="8921977" y="1466725"/>
              <a:ext cx="2926080"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30" name="TextBox 29">
              <a:extLst>
                <a:ext uri="{FF2B5EF4-FFF2-40B4-BE49-F238E27FC236}">
                  <a16:creationId xmlns:a16="http://schemas.microsoft.com/office/drawing/2014/main" id="{25A99C52-CDFD-B74B-951F-65E9FDCE3EF9}"/>
                </a:ext>
              </a:extLst>
            </p:cNvPr>
            <p:cNvSpPr txBox="1"/>
            <p:nvPr/>
          </p:nvSpPr>
          <p:spPr>
            <a:xfrm>
              <a:off x="8921977" y="1925881"/>
              <a:ext cx="2926080" cy="553998"/>
            </a:xfrm>
            <a:prstGeom prst="rect">
              <a:avLst/>
            </a:prstGeom>
            <a:noFill/>
          </p:spPr>
          <p:txBody>
            <a:bodyPr wrap="square" lIns="0" rIns="0" rtlCol="0" anchor="t">
              <a:spAutoFit/>
            </a:bodyPr>
            <a:lstStyle/>
            <a:p>
              <a:pPr algn="just"/>
              <a:r>
                <a:rPr lang="en-US" sz="1000" noProof="1">
                  <a:solidFill>
                    <a:schemeClr val="bg2"/>
                  </a:solidFill>
                </a:rPr>
                <a:t>Lorem ipsum dolor sit amet, nibh est. A magna maecenas, quam magna nec quis, lorem nunc. Suspendisse viverra sodales mauris, cras pharetra proin egestas arcu erat dolor, at amet. </a:t>
              </a:r>
            </a:p>
          </p:txBody>
        </p:sp>
      </p:grpSp>
      <p:grpSp>
        <p:nvGrpSpPr>
          <p:cNvPr id="31" name="Group 30">
            <a:extLst>
              <a:ext uri="{FF2B5EF4-FFF2-40B4-BE49-F238E27FC236}">
                <a16:creationId xmlns:a16="http://schemas.microsoft.com/office/drawing/2014/main" id="{1D810385-0377-AB47-B7E0-3C8F80D31A11}"/>
              </a:ext>
            </a:extLst>
          </p:cNvPr>
          <p:cNvGrpSpPr/>
          <p:nvPr/>
        </p:nvGrpSpPr>
        <p:grpSpPr>
          <a:xfrm>
            <a:off x="388768" y="1459451"/>
            <a:ext cx="2855904" cy="1013154"/>
            <a:chOff x="8921977" y="1466725"/>
            <a:chExt cx="2926080" cy="1013154"/>
          </a:xfrm>
        </p:grpSpPr>
        <p:sp>
          <p:nvSpPr>
            <p:cNvPr id="32" name="TextBox 31">
              <a:extLst>
                <a:ext uri="{FF2B5EF4-FFF2-40B4-BE49-F238E27FC236}">
                  <a16:creationId xmlns:a16="http://schemas.microsoft.com/office/drawing/2014/main" id="{A6C48CB9-9DE7-8048-B6A0-353C1DC07CCC}"/>
                </a:ext>
              </a:extLst>
            </p:cNvPr>
            <p:cNvSpPr txBox="1"/>
            <p:nvPr/>
          </p:nvSpPr>
          <p:spPr>
            <a:xfrm>
              <a:off x="8921977" y="1466725"/>
              <a:ext cx="2926080" cy="461665"/>
            </a:xfrm>
            <a:prstGeom prst="rect">
              <a:avLst/>
            </a:prstGeom>
            <a:noFill/>
          </p:spPr>
          <p:txBody>
            <a:bodyPr wrap="square" lIns="0" rIns="0" rtlCol="0" anchor="b">
              <a:spAutoFit/>
            </a:bodyPr>
            <a:lstStyle/>
            <a:p>
              <a:pPr algn="r"/>
              <a:r>
                <a:rPr lang="en-US" sz="2400" b="1" noProof="1">
                  <a:solidFill>
                    <a:schemeClr val="bg2"/>
                  </a:solidFill>
                </a:rPr>
                <a:t>Lorem Ipsum</a:t>
              </a:r>
            </a:p>
          </p:txBody>
        </p:sp>
        <p:sp>
          <p:nvSpPr>
            <p:cNvPr id="33" name="TextBox 32">
              <a:extLst>
                <a:ext uri="{FF2B5EF4-FFF2-40B4-BE49-F238E27FC236}">
                  <a16:creationId xmlns:a16="http://schemas.microsoft.com/office/drawing/2014/main" id="{57535403-275D-BD45-A637-1B70F00F44C4}"/>
                </a:ext>
              </a:extLst>
            </p:cNvPr>
            <p:cNvSpPr txBox="1"/>
            <p:nvPr/>
          </p:nvSpPr>
          <p:spPr>
            <a:xfrm>
              <a:off x="8921977" y="1925881"/>
              <a:ext cx="2926080" cy="553998"/>
            </a:xfrm>
            <a:prstGeom prst="rect">
              <a:avLst/>
            </a:prstGeom>
            <a:noFill/>
          </p:spPr>
          <p:txBody>
            <a:bodyPr wrap="square" lIns="0" rIns="0" rtlCol="0" anchor="t">
              <a:spAutoFit/>
            </a:bodyPr>
            <a:lstStyle/>
            <a:p>
              <a:pPr algn="just"/>
              <a:r>
                <a:rPr lang="en-US" sz="1000" noProof="1">
                  <a:solidFill>
                    <a:schemeClr val="bg2"/>
                  </a:solidFill>
                </a:rPr>
                <a:t>Lorem ipsum dolor sit amet, nibh est. A magna maecenas, quam magna nec quis, lorem nunc. Suspendisse viverra sodales mauris, cras pharetra proin egestas arcu erat dolor, at amet. </a:t>
              </a:r>
            </a:p>
          </p:txBody>
        </p:sp>
      </p:grpSp>
      <p:grpSp>
        <p:nvGrpSpPr>
          <p:cNvPr id="34" name="Group 33">
            <a:extLst>
              <a:ext uri="{FF2B5EF4-FFF2-40B4-BE49-F238E27FC236}">
                <a16:creationId xmlns:a16="http://schemas.microsoft.com/office/drawing/2014/main" id="{EA87C52B-41DF-CC49-A08F-5D73EB14AEC2}"/>
              </a:ext>
            </a:extLst>
          </p:cNvPr>
          <p:cNvGrpSpPr/>
          <p:nvPr/>
        </p:nvGrpSpPr>
        <p:grpSpPr>
          <a:xfrm>
            <a:off x="388768" y="5151775"/>
            <a:ext cx="2855904" cy="1013154"/>
            <a:chOff x="8921977" y="1466725"/>
            <a:chExt cx="2926080" cy="1013154"/>
          </a:xfrm>
        </p:grpSpPr>
        <p:sp>
          <p:nvSpPr>
            <p:cNvPr id="35" name="TextBox 34">
              <a:extLst>
                <a:ext uri="{FF2B5EF4-FFF2-40B4-BE49-F238E27FC236}">
                  <a16:creationId xmlns:a16="http://schemas.microsoft.com/office/drawing/2014/main" id="{FAFD666B-7FE0-4F4D-BCA8-BD6DDF7FAD95}"/>
                </a:ext>
              </a:extLst>
            </p:cNvPr>
            <p:cNvSpPr txBox="1"/>
            <p:nvPr/>
          </p:nvSpPr>
          <p:spPr>
            <a:xfrm>
              <a:off x="8921977" y="1466725"/>
              <a:ext cx="2926080" cy="461665"/>
            </a:xfrm>
            <a:prstGeom prst="rect">
              <a:avLst/>
            </a:prstGeom>
            <a:noFill/>
          </p:spPr>
          <p:txBody>
            <a:bodyPr wrap="square" lIns="0" rIns="0" rtlCol="0" anchor="b">
              <a:spAutoFit/>
            </a:bodyPr>
            <a:lstStyle/>
            <a:p>
              <a:pPr algn="r"/>
              <a:r>
                <a:rPr lang="en-US" sz="2400" b="1" noProof="1">
                  <a:solidFill>
                    <a:schemeClr val="bg2"/>
                  </a:solidFill>
                </a:rPr>
                <a:t>Lorem Ipsum</a:t>
              </a:r>
            </a:p>
          </p:txBody>
        </p:sp>
        <p:sp>
          <p:nvSpPr>
            <p:cNvPr id="36" name="TextBox 35">
              <a:extLst>
                <a:ext uri="{FF2B5EF4-FFF2-40B4-BE49-F238E27FC236}">
                  <a16:creationId xmlns:a16="http://schemas.microsoft.com/office/drawing/2014/main" id="{2E21D4B8-9216-B546-AAB2-7F760B47EB0A}"/>
                </a:ext>
              </a:extLst>
            </p:cNvPr>
            <p:cNvSpPr txBox="1"/>
            <p:nvPr/>
          </p:nvSpPr>
          <p:spPr>
            <a:xfrm>
              <a:off x="8921977" y="1925881"/>
              <a:ext cx="2926080" cy="553998"/>
            </a:xfrm>
            <a:prstGeom prst="rect">
              <a:avLst/>
            </a:prstGeom>
            <a:noFill/>
          </p:spPr>
          <p:txBody>
            <a:bodyPr wrap="square" lIns="0" rIns="0" rtlCol="0" anchor="t">
              <a:spAutoFit/>
            </a:bodyPr>
            <a:lstStyle/>
            <a:p>
              <a:pPr algn="just"/>
              <a:r>
                <a:rPr lang="en-US" sz="1000" noProof="1">
                  <a:solidFill>
                    <a:schemeClr val="bg2"/>
                  </a:solidFill>
                </a:rPr>
                <a:t>Lorem ipsum dolor sit amet, nibh est. A magna maecenas, quam magna nec quis, lorem nunc. Suspendisse viverra sodales mauris, cras pharetra proin egestas arcu erat dolor, at amet. </a:t>
              </a:r>
            </a:p>
          </p:txBody>
        </p:sp>
      </p:grpSp>
      <p:grpSp>
        <p:nvGrpSpPr>
          <p:cNvPr id="37" name="Group 36">
            <a:extLst>
              <a:ext uri="{FF2B5EF4-FFF2-40B4-BE49-F238E27FC236}">
                <a16:creationId xmlns:a16="http://schemas.microsoft.com/office/drawing/2014/main" id="{7BB3A2E2-9F66-A544-958A-7F5253D7AC3A}"/>
              </a:ext>
            </a:extLst>
          </p:cNvPr>
          <p:cNvGrpSpPr/>
          <p:nvPr/>
        </p:nvGrpSpPr>
        <p:grpSpPr>
          <a:xfrm>
            <a:off x="384330" y="3299826"/>
            <a:ext cx="2168510" cy="1013154"/>
            <a:chOff x="8921977" y="1466725"/>
            <a:chExt cx="2926080" cy="1013154"/>
          </a:xfrm>
        </p:grpSpPr>
        <p:sp>
          <p:nvSpPr>
            <p:cNvPr id="38" name="TextBox 37">
              <a:extLst>
                <a:ext uri="{FF2B5EF4-FFF2-40B4-BE49-F238E27FC236}">
                  <a16:creationId xmlns:a16="http://schemas.microsoft.com/office/drawing/2014/main" id="{FAB2361A-13E6-A145-9286-A8B2BD6AB8A6}"/>
                </a:ext>
              </a:extLst>
            </p:cNvPr>
            <p:cNvSpPr txBox="1"/>
            <p:nvPr/>
          </p:nvSpPr>
          <p:spPr>
            <a:xfrm>
              <a:off x="8921977" y="1466725"/>
              <a:ext cx="2926080" cy="461665"/>
            </a:xfrm>
            <a:prstGeom prst="rect">
              <a:avLst/>
            </a:prstGeom>
            <a:noFill/>
          </p:spPr>
          <p:txBody>
            <a:bodyPr wrap="square" lIns="0" rIns="0" rtlCol="0" anchor="b">
              <a:spAutoFit/>
            </a:bodyPr>
            <a:lstStyle/>
            <a:p>
              <a:pPr algn="r"/>
              <a:r>
                <a:rPr lang="en-US" sz="2400" b="1" noProof="1">
                  <a:solidFill>
                    <a:schemeClr val="bg2"/>
                  </a:solidFill>
                </a:rPr>
                <a:t>Lorem Ipsum</a:t>
              </a:r>
            </a:p>
          </p:txBody>
        </p:sp>
        <p:sp>
          <p:nvSpPr>
            <p:cNvPr id="39" name="TextBox 38">
              <a:extLst>
                <a:ext uri="{FF2B5EF4-FFF2-40B4-BE49-F238E27FC236}">
                  <a16:creationId xmlns:a16="http://schemas.microsoft.com/office/drawing/2014/main" id="{76FBC074-ED64-AD43-A462-5C96ADA67DCF}"/>
                </a:ext>
              </a:extLst>
            </p:cNvPr>
            <p:cNvSpPr txBox="1"/>
            <p:nvPr/>
          </p:nvSpPr>
          <p:spPr>
            <a:xfrm>
              <a:off x="8921977" y="1925881"/>
              <a:ext cx="2926080" cy="553998"/>
            </a:xfrm>
            <a:prstGeom prst="rect">
              <a:avLst/>
            </a:prstGeom>
            <a:noFill/>
          </p:spPr>
          <p:txBody>
            <a:bodyPr wrap="square" lIns="0" rIns="0" rtlCol="0" anchor="t">
              <a:spAutoFit/>
            </a:bodyPr>
            <a:lstStyle/>
            <a:p>
              <a:pPr algn="just"/>
              <a:r>
                <a:rPr lang="en-US" sz="1000" noProof="1">
                  <a:solidFill>
                    <a:schemeClr val="bg2"/>
                  </a:solidFill>
                </a:rPr>
                <a:t>Lorem ipsum dolor sit amet, nibh est. A magna maecenas, quam magna nec quis, lorem nunc. Suspendisse viverra sodales mauris, cras pharetra proin egestas arcu erat dolor, at amet. </a:t>
              </a:r>
            </a:p>
          </p:txBody>
        </p:sp>
      </p:grpSp>
      <p:pic>
        <p:nvPicPr>
          <p:cNvPr id="40" name="Graphic 39" descr="Lights On">
            <a:extLst>
              <a:ext uri="{FF2B5EF4-FFF2-40B4-BE49-F238E27FC236}">
                <a16:creationId xmlns:a16="http://schemas.microsoft.com/office/drawing/2014/main" id="{4335A905-9A89-0E43-8A93-D40B12DDF7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9087" y="1554024"/>
            <a:ext cx="667012" cy="667012"/>
          </a:xfrm>
          <a:prstGeom prst="rect">
            <a:avLst/>
          </a:prstGeom>
        </p:spPr>
      </p:pic>
      <p:pic>
        <p:nvPicPr>
          <p:cNvPr id="42" name="Graphic 41" descr="Tally">
            <a:extLst>
              <a:ext uri="{FF2B5EF4-FFF2-40B4-BE49-F238E27FC236}">
                <a16:creationId xmlns:a16="http://schemas.microsoft.com/office/drawing/2014/main" id="{6B0529C9-8236-DE4E-AF20-6EC99D6037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9841" y="3460633"/>
            <a:ext cx="667012" cy="667012"/>
          </a:xfrm>
          <a:prstGeom prst="rect">
            <a:avLst/>
          </a:prstGeom>
        </p:spPr>
      </p:pic>
      <p:pic>
        <p:nvPicPr>
          <p:cNvPr id="44" name="Graphic 43" descr="Statistics">
            <a:extLst>
              <a:ext uri="{FF2B5EF4-FFF2-40B4-BE49-F238E27FC236}">
                <a16:creationId xmlns:a16="http://schemas.microsoft.com/office/drawing/2014/main" id="{7925CA6A-BCD7-9344-B003-E23F0F90E1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38608" y="1551396"/>
            <a:ext cx="667012" cy="667012"/>
          </a:xfrm>
          <a:prstGeom prst="rect">
            <a:avLst/>
          </a:prstGeom>
        </p:spPr>
      </p:pic>
      <p:pic>
        <p:nvPicPr>
          <p:cNvPr id="46" name="Graphic 45" descr="Research">
            <a:extLst>
              <a:ext uri="{FF2B5EF4-FFF2-40B4-BE49-F238E27FC236}">
                <a16:creationId xmlns:a16="http://schemas.microsoft.com/office/drawing/2014/main" id="{0A0C5C3D-A014-1147-A07F-7FB579BB13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81400" y="5373436"/>
            <a:ext cx="667012" cy="667012"/>
          </a:xfrm>
          <a:prstGeom prst="rect">
            <a:avLst/>
          </a:prstGeom>
        </p:spPr>
      </p:pic>
      <p:pic>
        <p:nvPicPr>
          <p:cNvPr id="48" name="Graphic 47" descr="Gears">
            <a:extLst>
              <a:ext uri="{FF2B5EF4-FFF2-40B4-BE49-F238E27FC236}">
                <a16:creationId xmlns:a16="http://schemas.microsoft.com/office/drawing/2014/main" id="{4FBECFF3-4A03-C448-BFC1-5C3197078B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87020" y="3447480"/>
            <a:ext cx="667012" cy="667012"/>
          </a:xfrm>
          <a:prstGeom prst="rect">
            <a:avLst/>
          </a:prstGeom>
        </p:spPr>
      </p:pic>
      <p:pic>
        <p:nvPicPr>
          <p:cNvPr id="50" name="Graphic 49" descr="Target">
            <a:extLst>
              <a:ext uri="{FF2B5EF4-FFF2-40B4-BE49-F238E27FC236}">
                <a16:creationId xmlns:a16="http://schemas.microsoft.com/office/drawing/2014/main" id="{D2090B3D-22F6-674B-AA0B-85BCC5F772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53018" y="5373436"/>
            <a:ext cx="667012" cy="667012"/>
          </a:xfrm>
          <a:prstGeom prst="rect">
            <a:avLst/>
          </a:prstGeom>
        </p:spPr>
      </p:pic>
      <p:pic>
        <p:nvPicPr>
          <p:cNvPr id="52" name="Graphic 51" descr="Wreath">
            <a:extLst>
              <a:ext uri="{FF2B5EF4-FFF2-40B4-BE49-F238E27FC236}">
                <a16:creationId xmlns:a16="http://schemas.microsoft.com/office/drawing/2014/main" id="{5A80D883-7496-E641-9456-5C1A53ED1B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6102" y="2421765"/>
            <a:ext cx="2762492" cy="276249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915709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24</a:t>
            </a:fld>
            <a:endParaRPr lang="en-GB" dirty="0"/>
          </a:p>
        </p:txBody>
      </p:sp>
      <p:sp>
        <p:nvSpPr>
          <p:cNvPr id="5" name="Title 4">
            <a:extLst>
              <a:ext uri="{FF2B5EF4-FFF2-40B4-BE49-F238E27FC236}">
                <a16:creationId xmlns:a16="http://schemas.microsoft.com/office/drawing/2014/main" id="{AE58145B-EDC9-4549-A8B0-2F995FBF3F9C}"/>
              </a:ext>
            </a:extLst>
          </p:cNvPr>
          <p:cNvSpPr>
            <a:spLocks noGrp="1"/>
          </p:cNvSpPr>
          <p:nvPr>
            <p:ph type="title"/>
          </p:nvPr>
        </p:nvSpPr>
        <p:spPr/>
        <p:txBody>
          <a:bodyPr/>
          <a:lstStyle/>
          <a:p>
            <a:r>
              <a:rPr lang="en-US" dirty="0"/>
              <a:t>Infographic #2</a:t>
            </a:r>
          </a:p>
        </p:txBody>
      </p:sp>
      <p:pic>
        <p:nvPicPr>
          <p:cNvPr id="9" name="Picture 8" descr="A close up of a tree&#10;&#10;Description automatically generated">
            <a:extLst>
              <a:ext uri="{FF2B5EF4-FFF2-40B4-BE49-F238E27FC236}">
                <a16:creationId xmlns:a16="http://schemas.microsoft.com/office/drawing/2014/main" id="{5E22EA94-B92A-1844-A39F-9AC39623F1ED}"/>
              </a:ext>
            </a:extLst>
          </p:cNvPr>
          <p:cNvPicPr>
            <a:picLocks noChangeAspect="1"/>
          </p:cNvPicPr>
          <p:nvPr/>
        </p:nvPicPr>
        <p:blipFill>
          <a:blip r:embed="rId3"/>
          <a:stretch>
            <a:fillRect/>
          </a:stretch>
        </p:blipFill>
        <p:spPr>
          <a:xfrm>
            <a:off x="1222630" y="3082737"/>
            <a:ext cx="3129250" cy="2080951"/>
          </a:xfrm>
          <a:prstGeom prst="rect">
            <a:avLst/>
          </a:prstGeom>
          <a:effectLst>
            <a:outerShdw blurRad="330200" dist="38100" dir="2700000" sx="108000" sy="108000" algn="tl" rotWithShape="0">
              <a:prstClr val="black">
                <a:alpha val="70000"/>
              </a:prstClr>
            </a:outerShdw>
          </a:effectLst>
        </p:spPr>
      </p:pic>
      <p:pic>
        <p:nvPicPr>
          <p:cNvPr id="10" name="Picture 9" descr="A close up of a tree&#10;&#10;Description automatically generated">
            <a:extLst>
              <a:ext uri="{FF2B5EF4-FFF2-40B4-BE49-F238E27FC236}">
                <a16:creationId xmlns:a16="http://schemas.microsoft.com/office/drawing/2014/main" id="{65F138C1-1EF4-634C-8C79-9FCFCCD954B6}"/>
              </a:ext>
            </a:extLst>
          </p:cNvPr>
          <p:cNvPicPr>
            <a:picLocks noChangeAspect="1"/>
          </p:cNvPicPr>
          <p:nvPr/>
        </p:nvPicPr>
        <p:blipFill>
          <a:blip r:embed="rId3"/>
          <a:stretch>
            <a:fillRect/>
          </a:stretch>
        </p:blipFill>
        <p:spPr>
          <a:xfrm rot="14400000">
            <a:off x="4270628" y="2069511"/>
            <a:ext cx="3129250" cy="2080951"/>
          </a:xfrm>
          <a:prstGeom prst="rect">
            <a:avLst/>
          </a:prstGeom>
          <a:effectLst>
            <a:outerShdw blurRad="330200" dist="38100" dir="2700000" sx="108000" sy="108000" algn="tl" rotWithShape="0">
              <a:prstClr val="black">
                <a:alpha val="70000"/>
              </a:prstClr>
            </a:outerShdw>
          </a:effectLst>
        </p:spPr>
      </p:pic>
      <p:pic>
        <p:nvPicPr>
          <p:cNvPr id="11" name="Picture 10" descr="A close up of a tree&#10;&#10;Description automatically generated">
            <a:extLst>
              <a:ext uri="{FF2B5EF4-FFF2-40B4-BE49-F238E27FC236}">
                <a16:creationId xmlns:a16="http://schemas.microsoft.com/office/drawing/2014/main" id="{ACFEF2E2-0C08-F64E-8324-C1F67E78A3B1}"/>
              </a:ext>
            </a:extLst>
          </p:cNvPr>
          <p:cNvPicPr>
            <a:picLocks noChangeAspect="1"/>
          </p:cNvPicPr>
          <p:nvPr/>
        </p:nvPicPr>
        <p:blipFill>
          <a:blip r:embed="rId3"/>
          <a:stretch>
            <a:fillRect/>
          </a:stretch>
        </p:blipFill>
        <p:spPr>
          <a:xfrm rot="9000000">
            <a:off x="7473195" y="2946927"/>
            <a:ext cx="3129250" cy="2080951"/>
          </a:xfrm>
          <a:prstGeom prst="rect">
            <a:avLst/>
          </a:prstGeom>
          <a:effectLst>
            <a:outerShdw blurRad="330200" dist="38100" dir="2700000" sx="108000" sy="108000" algn="tl" rotWithShape="0">
              <a:prstClr val="black">
                <a:alpha val="70000"/>
              </a:prstClr>
            </a:outerShdw>
          </a:effectLst>
        </p:spPr>
      </p:pic>
      <p:grpSp>
        <p:nvGrpSpPr>
          <p:cNvPr id="12" name="Group 11">
            <a:extLst>
              <a:ext uri="{FF2B5EF4-FFF2-40B4-BE49-F238E27FC236}">
                <a16:creationId xmlns:a16="http://schemas.microsoft.com/office/drawing/2014/main" id="{DCAD25B1-A24A-0742-B5E4-9B5CD8066CB0}"/>
              </a:ext>
            </a:extLst>
          </p:cNvPr>
          <p:cNvGrpSpPr/>
          <p:nvPr/>
        </p:nvGrpSpPr>
        <p:grpSpPr>
          <a:xfrm>
            <a:off x="427989" y="1422096"/>
            <a:ext cx="11764011" cy="4452621"/>
            <a:chOff x="14554200" y="2400300"/>
            <a:chExt cx="11764011" cy="4452621"/>
          </a:xfrm>
        </p:grpSpPr>
        <p:sp>
          <p:nvSpPr>
            <p:cNvPr id="13" name="Shape">
              <a:extLst>
                <a:ext uri="{FF2B5EF4-FFF2-40B4-BE49-F238E27FC236}">
                  <a16:creationId xmlns:a16="http://schemas.microsoft.com/office/drawing/2014/main" id="{EA723B73-81B9-A945-AD71-BB02BEA13D15}"/>
                </a:ext>
              </a:extLst>
            </p:cNvPr>
            <p:cNvSpPr/>
            <p:nvPr/>
          </p:nvSpPr>
          <p:spPr>
            <a:xfrm>
              <a:off x="14706599" y="2400300"/>
              <a:ext cx="11611612" cy="4452621"/>
            </a:xfrm>
            <a:custGeom>
              <a:avLst/>
              <a:gdLst/>
              <a:ahLst/>
              <a:cxnLst>
                <a:cxn ang="0">
                  <a:pos x="wd2" y="hd2"/>
                </a:cxn>
                <a:cxn ang="5400000">
                  <a:pos x="wd2" y="hd2"/>
                </a:cxn>
                <a:cxn ang="10800000">
                  <a:pos x="wd2" y="hd2"/>
                </a:cxn>
                <a:cxn ang="16200000">
                  <a:pos x="wd2" y="hd2"/>
                </a:cxn>
              </a:cxnLst>
              <a:rect l="0" t="0" r="r" b="b"/>
              <a:pathLst>
                <a:path w="21600" h="21600" extrusionOk="0">
                  <a:moveTo>
                    <a:pt x="3442" y="21600"/>
                  </a:moveTo>
                  <a:cubicBezTo>
                    <a:pt x="1545" y="21600"/>
                    <a:pt x="0" y="17571"/>
                    <a:pt x="0" y="12624"/>
                  </a:cubicBezTo>
                  <a:cubicBezTo>
                    <a:pt x="0" y="12451"/>
                    <a:pt x="52" y="12316"/>
                    <a:pt x="118" y="12316"/>
                  </a:cubicBezTo>
                  <a:cubicBezTo>
                    <a:pt x="184" y="12316"/>
                    <a:pt x="236" y="12451"/>
                    <a:pt x="236" y="12624"/>
                  </a:cubicBezTo>
                  <a:cubicBezTo>
                    <a:pt x="236" y="17232"/>
                    <a:pt x="1675" y="20984"/>
                    <a:pt x="3442" y="20984"/>
                  </a:cubicBezTo>
                  <a:cubicBezTo>
                    <a:pt x="5209" y="20984"/>
                    <a:pt x="6648" y="17232"/>
                    <a:pt x="6648" y="12624"/>
                  </a:cubicBezTo>
                  <a:lnTo>
                    <a:pt x="6648" y="8397"/>
                  </a:lnTo>
                  <a:cubicBezTo>
                    <a:pt x="6648" y="3764"/>
                    <a:pt x="8091" y="0"/>
                    <a:pt x="9868" y="0"/>
                  </a:cubicBezTo>
                  <a:cubicBezTo>
                    <a:pt x="11645" y="0"/>
                    <a:pt x="13088" y="3764"/>
                    <a:pt x="13088" y="8397"/>
                  </a:cubicBezTo>
                  <a:lnTo>
                    <a:pt x="13088" y="13412"/>
                  </a:lnTo>
                  <a:cubicBezTo>
                    <a:pt x="13088" y="17152"/>
                    <a:pt x="14255" y="20189"/>
                    <a:pt x="15687" y="20189"/>
                  </a:cubicBezTo>
                  <a:cubicBezTo>
                    <a:pt x="17118" y="20189"/>
                    <a:pt x="18285" y="17146"/>
                    <a:pt x="18285" y="13412"/>
                  </a:cubicBezTo>
                  <a:lnTo>
                    <a:pt x="18285" y="13135"/>
                  </a:lnTo>
                  <a:cubicBezTo>
                    <a:pt x="18285" y="8539"/>
                    <a:pt x="19719" y="4799"/>
                    <a:pt x="21482" y="4799"/>
                  </a:cubicBezTo>
                  <a:cubicBezTo>
                    <a:pt x="21548" y="4799"/>
                    <a:pt x="21600" y="4935"/>
                    <a:pt x="21600" y="5107"/>
                  </a:cubicBezTo>
                  <a:cubicBezTo>
                    <a:pt x="21600" y="5280"/>
                    <a:pt x="21548" y="5415"/>
                    <a:pt x="21482" y="5415"/>
                  </a:cubicBezTo>
                  <a:cubicBezTo>
                    <a:pt x="19849" y="5415"/>
                    <a:pt x="18522" y="8878"/>
                    <a:pt x="18522" y="13135"/>
                  </a:cubicBezTo>
                  <a:lnTo>
                    <a:pt x="18522" y="13412"/>
                  </a:lnTo>
                  <a:cubicBezTo>
                    <a:pt x="18522" y="17491"/>
                    <a:pt x="17251" y="20805"/>
                    <a:pt x="15687" y="20805"/>
                  </a:cubicBezTo>
                  <a:cubicBezTo>
                    <a:pt x="14123" y="20805"/>
                    <a:pt x="12852" y="17491"/>
                    <a:pt x="12852" y="13412"/>
                  </a:cubicBezTo>
                  <a:lnTo>
                    <a:pt x="12852" y="8397"/>
                  </a:lnTo>
                  <a:cubicBezTo>
                    <a:pt x="12852" y="4109"/>
                    <a:pt x="11512" y="616"/>
                    <a:pt x="9868" y="616"/>
                  </a:cubicBezTo>
                  <a:cubicBezTo>
                    <a:pt x="8224" y="616"/>
                    <a:pt x="6884" y="4109"/>
                    <a:pt x="6884" y="8397"/>
                  </a:cubicBezTo>
                  <a:lnTo>
                    <a:pt x="6884" y="12624"/>
                  </a:lnTo>
                  <a:cubicBezTo>
                    <a:pt x="6884" y="17571"/>
                    <a:pt x="5339" y="21600"/>
                    <a:pt x="3442" y="21600"/>
                  </a:cubicBezTo>
                  <a:close/>
                </a:path>
              </a:pathLst>
            </a:custGeom>
            <a:solidFill>
              <a:schemeClr val="bg2"/>
            </a:solidFill>
            <a:ln w="12700">
              <a:miter lim="400000"/>
            </a:ln>
          </p:spPr>
          <p:txBody>
            <a:bodyPr lIns="38100" tIns="38100" rIns="38100" bIns="38100" anchor="ctr"/>
            <a:lstStyle/>
            <a:p>
              <a:pPr>
                <a:defRPr sz="3000">
                  <a:solidFill>
                    <a:srgbClr val="FFFFFF"/>
                  </a:solidFill>
                </a:defRPr>
              </a:pPr>
              <a:endParaRPr dirty="0"/>
            </a:p>
          </p:txBody>
        </p:sp>
        <p:sp>
          <p:nvSpPr>
            <p:cNvPr id="14" name="Circle">
              <a:extLst>
                <a:ext uri="{FF2B5EF4-FFF2-40B4-BE49-F238E27FC236}">
                  <a16:creationId xmlns:a16="http://schemas.microsoft.com/office/drawing/2014/main" id="{39BB66EE-3FBD-FF48-906E-A8C5D6DDCB92}"/>
                </a:ext>
              </a:extLst>
            </p:cNvPr>
            <p:cNvSpPr/>
            <p:nvPr/>
          </p:nvSpPr>
          <p:spPr>
            <a:xfrm>
              <a:off x="14554200" y="4762500"/>
              <a:ext cx="434341" cy="434341"/>
            </a:xfrm>
            <a:prstGeom prst="ellipse">
              <a:avLst/>
            </a:pr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grpSp>
      <p:grpSp>
        <p:nvGrpSpPr>
          <p:cNvPr id="15" name="Group 14">
            <a:extLst>
              <a:ext uri="{FF2B5EF4-FFF2-40B4-BE49-F238E27FC236}">
                <a16:creationId xmlns:a16="http://schemas.microsoft.com/office/drawing/2014/main" id="{911043F4-CD7F-1044-A8DB-FB3C03FD149A}"/>
              </a:ext>
            </a:extLst>
          </p:cNvPr>
          <p:cNvGrpSpPr/>
          <p:nvPr/>
        </p:nvGrpSpPr>
        <p:grpSpPr>
          <a:xfrm>
            <a:off x="5325021" y="4478653"/>
            <a:ext cx="1541957" cy="1013154"/>
            <a:chOff x="332936" y="2720099"/>
            <a:chExt cx="2975111" cy="1013154"/>
          </a:xfrm>
        </p:grpSpPr>
        <p:sp>
          <p:nvSpPr>
            <p:cNvPr id="16" name="TextBox 15">
              <a:extLst>
                <a:ext uri="{FF2B5EF4-FFF2-40B4-BE49-F238E27FC236}">
                  <a16:creationId xmlns:a16="http://schemas.microsoft.com/office/drawing/2014/main" id="{57A5B97C-D134-8D40-84E0-1AEDC4A53945}"/>
                </a:ext>
              </a:extLst>
            </p:cNvPr>
            <p:cNvSpPr txBox="1"/>
            <p:nvPr/>
          </p:nvSpPr>
          <p:spPr>
            <a:xfrm>
              <a:off x="332936" y="2720099"/>
              <a:ext cx="2926080" cy="369332"/>
            </a:xfrm>
            <a:prstGeom prst="rect">
              <a:avLst/>
            </a:prstGeom>
            <a:noFill/>
          </p:spPr>
          <p:txBody>
            <a:bodyPr wrap="square" lIns="0" rIns="0" rtlCol="0" anchor="b">
              <a:spAutoFit/>
            </a:bodyPr>
            <a:lstStyle/>
            <a:p>
              <a:r>
                <a:rPr lang="en-US" b="1" noProof="1">
                  <a:solidFill>
                    <a:schemeClr val="bg2"/>
                  </a:solidFill>
                </a:rPr>
                <a:t>Lorem Ipsum</a:t>
              </a:r>
            </a:p>
          </p:txBody>
        </p:sp>
        <p:sp>
          <p:nvSpPr>
            <p:cNvPr id="17" name="TextBox 16">
              <a:extLst>
                <a:ext uri="{FF2B5EF4-FFF2-40B4-BE49-F238E27FC236}">
                  <a16:creationId xmlns:a16="http://schemas.microsoft.com/office/drawing/2014/main" id="{D2A6D2FF-60C8-5C46-A5E6-A3AAB884D468}"/>
                </a:ext>
              </a:extLst>
            </p:cNvPr>
            <p:cNvSpPr txBox="1"/>
            <p:nvPr/>
          </p:nvSpPr>
          <p:spPr>
            <a:xfrm>
              <a:off x="332936" y="3086922"/>
              <a:ext cx="2975111" cy="646331"/>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a:t>
              </a:r>
            </a:p>
          </p:txBody>
        </p:sp>
      </p:grpSp>
      <p:grpSp>
        <p:nvGrpSpPr>
          <p:cNvPr id="18" name="Group 17">
            <a:extLst>
              <a:ext uri="{FF2B5EF4-FFF2-40B4-BE49-F238E27FC236}">
                <a16:creationId xmlns:a16="http://schemas.microsoft.com/office/drawing/2014/main" id="{D427BC6E-89B0-0B4B-8668-EC11F56CBE76}"/>
              </a:ext>
            </a:extLst>
          </p:cNvPr>
          <p:cNvGrpSpPr/>
          <p:nvPr/>
        </p:nvGrpSpPr>
        <p:grpSpPr>
          <a:xfrm>
            <a:off x="8392312" y="1411361"/>
            <a:ext cx="1541957" cy="1013154"/>
            <a:chOff x="332936" y="2720099"/>
            <a:chExt cx="2975111" cy="1013154"/>
          </a:xfrm>
        </p:grpSpPr>
        <p:sp>
          <p:nvSpPr>
            <p:cNvPr id="19" name="TextBox 18">
              <a:extLst>
                <a:ext uri="{FF2B5EF4-FFF2-40B4-BE49-F238E27FC236}">
                  <a16:creationId xmlns:a16="http://schemas.microsoft.com/office/drawing/2014/main" id="{FA5BD101-AC6C-154B-9DF2-16B4DE1846CD}"/>
                </a:ext>
              </a:extLst>
            </p:cNvPr>
            <p:cNvSpPr txBox="1"/>
            <p:nvPr/>
          </p:nvSpPr>
          <p:spPr>
            <a:xfrm>
              <a:off x="332936" y="2720099"/>
              <a:ext cx="2926080" cy="369332"/>
            </a:xfrm>
            <a:prstGeom prst="rect">
              <a:avLst/>
            </a:prstGeom>
            <a:noFill/>
          </p:spPr>
          <p:txBody>
            <a:bodyPr wrap="square" lIns="0" rIns="0" rtlCol="0" anchor="b">
              <a:spAutoFit/>
            </a:bodyPr>
            <a:lstStyle/>
            <a:p>
              <a:r>
                <a:rPr lang="en-US" b="1" noProof="1">
                  <a:solidFill>
                    <a:schemeClr val="bg2"/>
                  </a:solidFill>
                </a:rPr>
                <a:t>Lorem Ipsum</a:t>
              </a:r>
            </a:p>
          </p:txBody>
        </p:sp>
        <p:sp>
          <p:nvSpPr>
            <p:cNvPr id="20" name="TextBox 19">
              <a:extLst>
                <a:ext uri="{FF2B5EF4-FFF2-40B4-BE49-F238E27FC236}">
                  <a16:creationId xmlns:a16="http://schemas.microsoft.com/office/drawing/2014/main" id="{4B3212B1-1E81-5A4B-AA91-462DDF5E1A45}"/>
                </a:ext>
              </a:extLst>
            </p:cNvPr>
            <p:cNvSpPr txBox="1"/>
            <p:nvPr/>
          </p:nvSpPr>
          <p:spPr>
            <a:xfrm>
              <a:off x="332936" y="3086922"/>
              <a:ext cx="2975111" cy="646331"/>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a:t>
              </a:r>
            </a:p>
          </p:txBody>
        </p:sp>
      </p:grpSp>
      <p:grpSp>
        <p:nvGrpSpPr>
          <p:cNvPr id="21" name="Group 20">
            <a:extLst>
              <a:ext uri="{FF2B5EF4-FFF2-40B4-BE49-F238E27FC236}">
                <a16:creationId xmlns:a16="http://schemas.microsoft.com/office/drawing/2014/main" id="{39FEB734-6826-0846-9603-6A384F256997}"/>
              </a:ext>
            </a:extLst>
          </p:cNvPr>
          <p:cNvGrpSpPr/>
          <p:nvPr/>
        </p:nvGrpSpPr>
        <p:grpSpPr>
          <a:xfrm>
            <a:off x="1806317" y="1874348"/>
            <a:ext cx="1541957" cy="1013154"/>
            <a:chOff x="332936" y="2720099"/>
            <a:chExt cx="2975111" cy="1013154"/>
          </a:xfrm>
        </p:grpSpPr>
        <p:sp>
          <p:nvSpPr>
            <p:cNvPr id="22" name="TextBox 21">
              <a:extLst>
                <a:ext uri="{FF2B5EF4-FFF2-40B4-BE49-F238E27FC236}">
                  <a16:creationId xmlns:a16="http://schemas.microsoft.com/office/drawing/2014/main" id="{6A92B93E-EBF5-D746-8DB3-D041A78785A9}"/>
                </a:ext>
              </a:extLst>
            </p:cNvPr>
            <p:cNvSpPr txBox="1"/>
            <p:nvPr/>
          </p:nvSpPr>
          <p:spPr>
            <a:xfrm>
              <a:off x="332936" y="2720099"/>
              <a:ext cx="2926080" cy="369332"/>
            </a:xfrm>
            <a:prstGeom prst="rect">
              <a:avLst/>
            </a:prstGeom>
            <a:noFill/>
          </p:spPr>
          <p:txBody>
            <a:bodyPr wrap="square" lIns="0" rIns="0" rtlCol="0" anchor="b">
              <a:spAutoFit/>
            </a:bodyPr>
            <a:lstStyle/>
            <a:p>
              <a:r>
                <a:rPr lang="en-US" b="1" noProof="1">
                  <a:solidFill>
                    <a:schemeClr val="bg2"/>
                  </a:solidFill>
                </a:rPr>
                <a:t>Lorem Ipsum</a:t>
              </a:r>
            </a:p>
          </p:txBody>
        </p:sp>
        <p:sp>
          <p:nvSpPr>
            <p:cNvPr id="23" name="TextBox 22">
              <a:extLst>
                <a:ext uri="{FF2B5EF4-FFF2-40B4-BE49-F238E27FC236}">
                  <a16:creationId xmlns:a16="http://schemas.microsoft.com/office/drawing/2014/main" id="{E68C3109-83E7-6A4B-8E14-22BDC6333ECB}"/>
                </a:ext>
              </a:extLst>
            </p:cNvPr>
            <p:cNvSpPr txBox="1"/>
            <p:nvPr/>
          </p:nvSpPr>
          <p:spPr>
            <a:xfrm>
              <a:off x="332936" y="3086922"/>
              <a:ext cx="2975111" cy="646331"/>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a:t>
              </a:r>
            </a:p>
          </p:txBody>
        </p:sp>
      </p:grpSp>
      <p:pic>
        <p:nvPicPr>
          <p:cNvPr id="24" name="Graphic 23" descr="Lightbulb">
            <a:extLst>
              <a:ext uri="{FF2B5EF4-FFF2-40B4-BE49-F238E27FC236}">
                <a16:creationId xmlns:a16="http://schemas.microsoft.com/office/drawing/2014/main" id="{2F6AF0F6-13E6-A746-A39C-03EF7C347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4006" y="3615795"/>
            <a:ext cx="1047524" cy="1047524"/>
          </a:xfrm>
          <a:prstGeom prst="rect">
            <a:avLst/>
          </a:prstGeom>
          <a:effectLst>
            <a:outerShdw blurRad="50800" dist="38100" dir="5400000" algn="t" rotWithShape="0">
              <a:prstClr val="black">
                <a:alpha val="40000"/>
              </a:prstClr>
            </a:outerShdw>
          </a:effectLst>
        </p:spPr>
      </p:pic>
      <p:pic>
        <p:nvPicPr>
          <p:cNvPr id="25" name="Graphic 24" descr="Stopwatch">
            <a:extLst>
              <a:ext uri="{FF2B5EF4-FFF2-40B4-BE49-F238E27FC236}">
                <a16:creationId xmlns:a16="http://schemas.microsoft.com/office/drawing/2014/main" id="{EBEB252C-345F-6441-A0F7-03D6B077D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9878" y="2628857"/>
            <a:ext cx="1047524" cy="1047524"/>
          </a:xfrm>
          <a:prstGeom prst="rect">
            <a:avLst/>
          </a:prstGeom>
          <a:effectLst>
            <a:outerShdw blurRad="50800" dist="38100" dir="5400000" algn="t" rotWithShape="0">
              <a:prstClr val="black">
                <a:alpha val="40000"/>
              </a:prstClr>
            </a:outerShdw>
          </a:effectLst>
        </p:spPr>
      </p:pic>
      <p:pic>
        <p:nvPicPr>
          <p:cNvPr id="26" name="Graphic 25" descr="Bar graph with upward trend">
            <a:extLst>
              <a:ext uri="{FF2B5EF4-FFF2-40B4-BE49-F238E27FC236}">
                <a16:creationId xmlns:a16="http://schemas.microsoft.com/office/drawing/2014/main" id="{3D0FC89A-F6C0-F949-8D93-C8416C31B3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0746" y="3370070"/>
            <a:ext cx="1047524" cy="104752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456322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25</a:t>
            </a:fld>
            <a:endParaRPr lang="en-GB" dirty="0"/>
          </a:p>
        </p:txBody>
      </p:sp>
      <p:sp>
        <p:nvSpPr>
          <p:cNvPr id="5" name="Title 4">
            <a:extLst>
              <a:ext uri="{FF2B5EF4-FFF2-40B4-BE49-F238E27FC236}">
                <a16:creationId xmlns:a16="http://schemas.microsoft.com/office/drawing/2014/main" id="{E9C2F877-605D-6B4B-BA8F-F2A8F7B2F8A2}"/>
              </a:ext>
            </a:extLst>
          </p:cNvPr>
          <p:cNvSpPr>
            <a:spLocks noGrp="1"/>
          </p:cNvSpPr>
          <p:nvPr>
            <p:ph type="title"/>
          </p:nvPr>
        </p:nvSpPr>
        <p:spPr/>
        <p:txBody>
          <a:bodyPr/>
          <a:lstStyle/>
          <a:p>
            <a:r>
              <a:rPr lang="en-US" dirty="0"/>
              <a:t>Infographic #4</a:t>
            </a:r>
          </a:p>
        </p:txBody>
      </p:sp>
      <p:grpSp>
        <p:nvGrpSpPr>
          <p:cNvPr id="6" name="Group 5">
            <a:extLst>
              <a:ext uri="{FF2B5EF4-FFF2-40B4-BE49-F238E27FC236}">
                <a16:creationId xmlns:a16="http://schemas.microsoft.com/office/drawing/2014/main" id="{DDB81DFC-754C-6E46-9044-B812A20275E3}"/>
              </a:ext>
            </a:extLst>
          </p:cNvPr>
          <p:cNvGrpSpPr/>
          <p:nvPr/>
        </p:nvGrpSpPr>
        <p:grpSpPr>
          <a:xfrm>
            <a:off x="-722592" y="713294"/>
            <a:ext cx="12443559" cy="5942093"/>
            <a:chOff x="-722592" y="713294"/>
            <a:chExt cx="12443559" cy="5942093"/>
          </a:xfrm>
          <a:effectLst>
            <a:outerShdw blurRad="647700" dist="38100" dir="2700000" algn="tl" rotWithShape="0">
              <a:prstClr val="black"/>
            </a:outerShdw>
          </a:effectLst>
        </p:grpSpPr>
        <p:pic>
          <p:nvPicPr>
            <p:cNvPr id="11" name="Picture 10" descr="A close up of a flower&#10;&#10;Description automatically generated">
              <a:extLst>
                <a:ext uri="{FF2B5EF4-FFF2-40B4-BE49-F238E27FC236}">
                  <a16:creationId xmlns:a16="http://schemas.microsoft.com/office/drawing/2014/main" id="{060E0047-94B4-6D42-B9B6-2590B93EF1E5}"/>
                </a:ext>
              </a:extLst>
            </p:cNvPr>
            <p:cNvPicPr>
              <a:picLocks noChangeAspect="1"/>
            </p:cNvPicPr>
            <p:nvPr/>
          </p:nvPicPr>
          <p:blipFill>
            <a:blip r:embed="rId3"/>
            <a:stretch>
              <a:fillRect/>
            </a:stretch>
          </p:blipFill>
          <p:spPr>
            <a:xfrm rot="9474203">
              <a:off x="4076959" y="3317679"/>
              <a:ext cx="2301617" cy="3084167"/>
            </a:xfrm>
            <a:prstGeom prst="rect">
              <a:avLst/>
            </a:prstGeom>
          </p:spPr>
        </p:pic>
        <p:pic>
          <p:nvPicPr>
            <p:cNvPr id="9" name="Picture 8" descr="A picture containing sitting, table, wooden, dark&#10;&#10;Description automatically generated">
              <a:extLst>
                <a:ext uri="{FF2B5EF4-FFF2-40B4-BE49-F238E27FC236}">
                  <a16:creationId xmlns:a16="http://schemas.microsoft.com/office/drawing/2014/main" id="{BF94A23C-AFF4-DA40-A5DF-80EC8AED68C6}"/>
                </a:ext>
              </a:extLst>
            </p:cNvPr>
            <p:cNvPicPr>
              <a:picLocks noChangeAspect="1"/>
            </p:cNvPicPr>
            <p:nvPr/>
          </p:nvPicPr>
          <p:blipFill>
            <a:blip r:embed="rId4"/>
            <a:stretch>
              <a:fillRect/>
            </a:stretch>
          </p:blipFill>
          <p:spPr>
            <a:xfrm rot="21312392">
              <a:off x="-722592" y="1426163"/>
              <a:ext cx="10717232" cy="3245027"/>
            </a:xfrm>
            <a:prstGeom prst="rect">
              <a:avLst/>
            </a:prstGeom>
          </p:spPr>
        </p:pic>
        <p:pic>
          <p:nvPicPr>
            <p:cNvPr id="10" name="Picture 9" descr="A close up of a flower&#10;&#10;Description automatically generated">
              <a:extLst>
                <a:ext uri="{FF2B5EF4-FFF2-40B4-BE49-F238E27FC236}">
                  <a16:creationId xmlns:a16="http://schemas.microsoft.com/office/drawing/2014/main" id="{B9573E76-A5D2-B640-BCED-4B7989ABD886}"/>
                </a:ext>
              </a:extLst>
            </p:cNvPr>
            <p:cNvPicPr>
              <a:picLocks noChangeAspect="1"/>
            </p:cNvPicPr>
            <p:nvPr/>
          </p:nvPicPr>
          <p:blipFill>
            <a:blip r:embed="rId5"/>
            <a:stretch>
              <a:fillRect/>
            </a:stretch>
          </p:blipFill>
          <p:spPr>
            <a:xfrm rot="1064806">
              <a:off x="1636359" y="1466090"/>
              <a:ext cx="2366485" cy="3165173"/>
            </a:xfrm>
            <a:prstGeom prst="rect">
              <a:avLst/>
            </a:prstGeom>
          </p:spPr>
        </p:pic>
        <p:pic>
          <p:nvPicPr>
            <p:cNvPr id="12" name="Picture 11" descr="A close up of a flower&#10;&#10;Description automatically generated">
              <a:extLst>
                <a:ext uri="{FF2B5EF4-FFF2-40B4-BE49-F238E27FC236}">
                  <a16:creationId xmlns:a16="http://schemas.microsoft.com/office/drawing/2014/main" id="{0ED00AEC-C6D6-0249-8C60-3E952FE3B25F}"/>
                </a:ext>
              </a:extLst>
            </p:cNvPr>
            <p:cNvPicPr>
              <a:picLocks noChangeAspect="1"/>
            </p:cNvPicPr>
            <p:nvPr/>
          </p:nvPicPr>
          <p:blipFill>
            <a:blip r:embed="rId5"/>
            <a:stretch>
              <a:fillRect/>
            </a:stretch>
          </p:blipFill>
          <p:spPr>
            <a:xfrm rot="5193589">
              <a:off x="8955138" y="313950"/>
              <a:ext cx="2366485" cy="3165173"/>
            </a:xfrm>
            <a:prstGeom prst="rect">
              <a:avLst/>
            </a:prstGeom>
          </p:spPr>
        </p:pic>
        <p:pic>
          <p:nvPicPr>
            <p:cNvPr id="13" name="Picture 12" descr="A close up of a flower&#10;&#10;Description automatically generated">
              <a:extLst>
                <a:ext uri="{FF2B5EF4-FFF2-40B4-BE49-F238E27FC236}">
                  <a16:creationId xmlns:a16="http://schemas.microsoft.com/office/drawing/2014/main" id="{D8C1CD3F-A1AD-ED48-B118-19DFCE15C429}"/>
                </a:ext>
              </a:extLst>
            </p:cNvPr>
            <p:cNvPicPr>
              <a:picLocks noChangeAspect="1"/>
            </p:cNvPicPr>
            <p:nvPr/>
          </p:nvPicPr>
          <p:blipFill>
            <a:blip r:embed="rId3"/>
            <a:stretch>
              <a:fillRect/>
            </a:stretch>
          </p:blipFill>
          <p:spPr>
            <a:xfrm rot="12312195">
              <a:off x="7243159" y="3571220"/>
              <a:ext cx="2301617" cy="3084167"/>
            </a:xfrm>
            <a:prstGeom prst="rect">
              <a:avLst/>
            </a:prstGeom>
          </p:spPr>
        </p:pic>
      </p:grpSp>
      <p:grpSp>
        <p:nvGrpSpPr>
          <p:cNvPr id="14" name="Group 13">
            <a:extLst>
              <a:ext uri="{FF2B5EF4-FFF2-40B4-BE49-F238E27FC236}">
                <a16:creationId xmlns:a16="http://schemas.microsoft.com/office/drawing/2014/main" id="{74AED46F-7A3C-0C42-8570-2AF44B2DE4F5}"/>
              </a:ext>
            </a:extLst>
          </p:cNvPr>
          <p:cNvGrpSpPr/>
          <p:nvPr/>
        </p:nvGrpSpPr>
        <p:grpSpPr>
          <a:xfrm>
            <a:off x="1903764" y="4721676"/>
            <a:ext cx="1541957" cy="1013154"/>
            <a:chOff x="332936" y="2720099"/>
            <a:chExt cx="2975111" cy="1013154"/>
          </a:xfrm>
        </p:grpSpPr>
        <p:sp>
          <p:nvSpPr>
            <p:cNvPr id="15" name="TextBox 14">
              <a:extLst>
                <a:ext uri="{FF2B5EF4-FFF2-40B4-BE49-F238E27FC236}">
                  <a16:creationId xmlns:a16="http://schemas.microsoft.com/office/drawing/2014/main" id="{1A06F2B1-AEAA-F848-BCDD-3F3E88297E4D}"/>
                </a:ext>
              </a:extLst>
            </p:cNvPr>
            <p:cNvSpPr txBox="1"/>
            <p:nvPr/>
          </p:nvSpPr>
          <p:spPr>
            <a:xfrm>
              <a:off x="332936" y="2720099"/>
              <a:ext cx="2926080" cy="369332"/>
            </a:xfrm>
            <a:prstGeom prst="rect">
              <a:avLst/>
            </a:prstGeom>
            <a:noFill/>
          </p:spPr>
          <p:txBody>
            <a:bodyPr wrap="square" lIns="0" rIns="0" rtlCol="0" anchor="b">
              <a:spAutoFit/>
            </a:bodyPr>
            <a:lstStyle/>
            <a:p>
              <a:r>
                <a:rPr lang="en-US" b="1" noProof="1">
                  <a:solidFill>
                    <a:schemeClr val="bg2"/>
                  </a:solidFill>
                </a:rPr>
                <a:t>Lorem Ipsum</a:t>
              </a:r>
            </a:p>
          </p:txBody>
        </p:sp>
        <p:sp>
          <p:nvSpPr>
            <p:cNvPr id="16" name="TextBox 15">
              <a:extLst>
                <a:ext uri="{FF2B5EF4-FFF2-40B4-BE49-F238E27FC236}">
                  <a16:creationId xmlns:a16="http://schemas.microsoft.com/office/drawing/2014/main" id="{04D67346-A534-094B-BE94-9127537E9268}"/>
                </a:ext>
              </a:extLst>
            </p:cNvPr>
            <p:cNvSpPr txBox="1"/>
            <p:nvPr/>
          </p:nvSpPr>
          <p:spPr>
            <a:xfrm>
              <a:off x="332936" y="3086922"/>
              <a:ext cx="2975111" cy="646331"/>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a:t>
              </a:r>
            </a:p>
          </p:txBody>
        </p:sp>
      </p:grpSp>
      <p:grpSp>
        <p:nvGrpSpPr>
          <p:cNvPr id="17" name="Group 16">
            <a:extLst>
              <a:ext uri="{FF2B5EF4-FFF2-40B4-BE49-F238E27FC236}">
                <a16:creationId xmlns:a16="http://schemas.microsoft.com/office/drawing/2014/main" id="{C9D86E47-8FB0-434B-A0D9-5E473A6EEEE3}"/>
              </a:ext>
            </a:extLst>
          </p:cNvPr>
          <p:cNvGrpSpPr/>
          <p:nvPr/>
        </p:nvGrpSpPr>
        <p:grpSpPr>
          <a:xfrm>
            <a:off x="4322873" y="2406739"/>
            <a:ext cx="1541957" cy="1013154"/>
            <a:chOff x="332936" y="2720099"/>
            <a:chExt cx="2975111" cy="1013154"/>
          </a:xfrm>
        </p:grpSpPr>
        <p:sp>
          <p:nvSpPr>
            <p:cNvPr id="18" name="TextBox 17">
              <a:extLst>
                <a:ext uri="{FF2B5EF4-FFF2-40B4-BE49-F238E27FC236}">
                  <a16:creationId xmlns:a16="http://schemas.microsoft.com/office/drawing/2014/main" id="{6FF07BF4-2CDF-4D40-BDE3-6780A72EFD91}"/>
                </a:ext>
              </a:extLst>
            </p:cNvPr>
            <p:cNvSpPr txBox="1"/>
            <p:nvPr/>
          </p:nvSpPr>
          <p:spPr>
            <a:xfrm>
              <a:off x="332936" y="2720099"/>
              <a:ext cx="2926080" cy="369332"/>
            </a:xfrm>
            <a:prstGeom prst="rect">
              <a:avLst/>
            </a:prstGeom>
            <a:noFill/>
          </p:spPr>
          <p:txBody>
            <a:bodyPr wrap="square" lIns="0" rIns="0" rtlCol="0" anchor="b">
              <a:spAutoFit/>
            </a:bodyPr>
            <a:lstStyle/>
            <a:p>
              <a:r>
                <a:rPr lang="en-US" b="1" noProof="1">
                  <a:solidFill>
                    <a:schemeClr val="bg2"/>
                  </a:solidFill>
                </a:rPr>
                <a:t>Lorem Ipsum</a:t>
              </a:r>
            </a:p>
          </p:txBody>
        </p:sp>
        <p:sp>
          <p:nvSpPr>
            <p:cNvPr id="19" name="TextBox 18">
              <a:extLst>
                <a:ext uri="{FF2B5EF4-FFF2-40B4-BE49-F238E27FC236}">
                  <a16:creationId xmlns:a16="http://schemas.microsoft.com/office/drawing/2014/main" id="{50FEFC31-4CB5-5D44-B098-F6C10B23093B}"/>
                </a:ext>
              </a:extLst>
            </p:cNvPr>
            <p:cNvSpPr txBox="1"/>
            <p:nvPr/>
          </p:nvSpPr>
          <p:spPr>
            <a:xfrm>
              <a:off x="332936" y="3086922"/>
              <a:ext cx="2975111" cy="646331"/>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a:t>
              </a:r>
            </a:p>
          </p:txBody>
        </p:sp>
      </p:grpSp>
      <p:grpSp>
        <p:nvGrpSpPr>
          <p:cNvPr id="20" name="Group 19">
            <a:extLst>
              <a:ext uri="{FF2B5EF4-FFF2-40B4-BE49-F238E27FC236}">
                <a16:creationId xmlns:a16="http://schemas.microsoft.com/office/drawing/2014/main" id="{5E8B9F01-A660-314B-B99A-5DCF71BCE0A5}"/>
              </a:ext>
            </a:extLst>
          </p:cNvPr>
          <p:cNvGrpSpPr/>
          <p:nvPr/>
        </p:nvGrpSpPr>
        <p:grpSpPr>
          <a:xfrm>
            <a:off x="9589354" y="4848997"/>
            <a:ext cx="1541957" cy="1013154"/>
            <a:chOff x="332936" y="2720099"/>
            <a:chExt cx="2975111" cy="1013154"/>
          </a:xfrm>
        </p:grpSpPr>
        <p:sp>
          <p:nvSpPr>
            <p:cNvPr id="21" name="TextBox 20">
              <a:extLst>
                <a:ext uri="{FF2B5EF4-FFF2-40B4-BE49-F238E27FC236}">
                  <a16:creationId xmlns:a16="http://schemas.microsoft.com/office/drawing/2014/main" id="{97835AE6-0F48-6A43-B07D-7A6DD9580F14}"/>
                </a:ext>
              </a:extLst>
            </p:cNvPr>
            <p:cNvSpPr txBox="1"/>
            <p:nvPr/>
          </p:nvSpPr>
          <p:spPr>
            <a:xfrm>
              <a:off x="332936" y="2720099"/>
              <a:ext cx="2926080" cy="369332"/>
            </a:xfrm>
            <a:prstGeom prst="rect">
              <a:avLst/>
            </a:prstGeom>
            <a:noFill/>
          </p:spPr>
          <p:txBody>
            <a:bodyPr wrap="square" lIns="0" rIns="0" rtlCol="0" anchor="b">
              <a:spAutoFit/>
            </a:bodyPr>
            <a:lstStyle/>
            <a:p>
              <a:r>
                <a:rPr lang="en-US" b="1" noProof="1">
                  <a:solidFill>
                    <a:schemeClr val="bg2"/>
                  </a:solidFill>
                </a:rPr>
                <a:t>Lorem Ipsum</a:t>
              </a:r>
            </a:p>
          </p:txBody>
        </p:sp>
        <p:sp>
          <p:nvSpPr>
            <p:cNvPr id="22" name="TextBox 21">
              <a:extLst>
                <a:ext uri="{FF2B5EF4-FFF2-40B4-BE49-F238E27FC236}">
                  <a16:creationId xmlns:a16="http://schemas.microsoft.com/office/drawing/2014/main" id="{499245DC-A80C-164B-84AD-7A1135A28450}"/>
                </a:ext>
              </a:extLst>
            </p:cNvPr>
            <p:cNvSpPr txBox="1"/>
            <p:nvPr/>
          </p:nvSpPr>
          <p:spPr>
            <a:xfrm>
              <a:off x="332936" y="3086922"/>
              <a:ext cx="2975111" cy="646331"/>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a:t>
              </a:r>
            </a:p>
          </p:txBody>
        </p:sp>
      </p:grpSp>
      <p:grpSp>
        <p:nvGrpSpPr>
          <p:cNvPr id="23" name="Group 22">
            <a:extLst>
              <a:ext uri="{FF2B5EF4-FFF2-40B4-BE49-F238E27FC236}">
                <a16:creationId xmlns:a16="http://schemas.microsoft.com/office/drawing/2014/main" id="{AF7347A3-3C8D-834B-9835-8C726C54FDFE}"/>
              </a:ext>
            </a:extLst>
          </p:cNvPr>
          <p:cNvGrpSpPr/>
          <p:nvPr/>
        </p:nvGrpSpPr>
        <p:grpSpPr>
          <a:xfrm>
            <a:off x="9994468" y="3147518"/>
            <a:ext cx="1541957" cy="1013154"/>
            <a:chOff x="332936" y="2720099"/>
            <a:chExt cx="2975111" cy="1013154"/>
          </a:xfrm>
        </p:grpSpPr>
        <p:sp>
          <p:nvSpPr>
            <p:cNvPr id="24" name="TextBox 23">
              <a:extLst>
                <a:ext uri="{FF2B5EF4-FFF2-40B4-BE49-F238E27FC236}">
                  <a16:creationId xmlns:a16="http://schemas.microsoft.com/office/drawing/2014/main" id="{11CFB6C1-CED4-AB43-BFF0-192DFC60312A}"/>
                </a:ext>
              </a:extLst>
            </p:cNvPr>
            <p:cNvSpPr txBox="1"/>
            <p:nvPr/>
          </p:nvSpPr>
          <p:spPr>
            <a:xfrm>
              <a:off x="332936" y="2720099"/>
              <a:ext cx="2926080" cy="369332"/>
            </a:xfrm>
            <a:prstGeom prst="rect">
              <a:avLst/>
            </a:prstGeom>
            <a:noFill/>
          </p:spPr>
          <p:txBody>
            <a:bodyPr wrap="square" lIns="0" rIns="0" rtlCol="0" anchor="b">
              <a:spAutoFit/>
            </a:bodyPr>
            <a:lstStyle/>
            <a:p>
              <a:r>
                <a:rPr lang="en-US" b="1" noProof="1">
                  <a:solidFill>
                    <a:schemeClr val="bg2"/>
                  </a:solidFill>
                </a:rPr>
                <a:t>Lorem Ipsum</a:t>
              </a:r>
            </a:p>
          </p:txBody>
        </p:sp>
        <p:sp>
          <p:nvSpPr>
            <p:cNvPr id="25" name="TextBox 24">
              <a:extLst>
                <a:ext uri="{FF2B5EF4-FFF2-40B4-BE49-F238E27FC236}">
                  <a16:creationId xmlns:a16="http://schemas.microsoft.com/office/drawing/2014/main" id="{1B8DEC00-F4A1-B24C-AB0A-217A0E057FE3}"/>
                </a:ext>
              </a:extLst>
            </p:cNvPr>
            <p:cNvSpPr txBox="1"/>
            <p:nvPr/>
          </p:nvSpPr>
          <p:spPr>
            <a:xfrm>
              <a:off x="332936" y="3086922"/>
              <a:ext cx="2975111" cy="646331"/>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a:t>
              </a:r>
            </a:p>
          </p:txBody>
        </p:sp>
      </p:grpSp>
      <p:pic>
        <p:nvPicPr>
          <p:cNvPr id="26" name="Graphic 25" descr="Lightbulb">
            <a:extLst>
              <a:ext uri="{FF2B5EF4-FFF2-40B4-BE49-F238E27FC236}">
                <a16:creationId xmlns:a16="http://schemas.microsoft.com/office/drawing/2014/main" id="{A1098C04-3206-A64D-9708-0AE41EF36D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4621" y="2464552"/>
            <a:ext cx="1477232" cy="1477232"/>
          </a:xfrm>
          <a:prstGeom prst="rect">
            <a:avLst/>
          </a:prstGeom>
          <a:effectLst>
            <a:outerShdw blurRad="50800" dist="38100" dir="5400000" algn="t" rotWithShape="0">
              <a:prstClr val="black">
                <a:alpha val="40000"/>
              </a:prstClr>
            </a:outerShdw>
          </a:effectLst>
        </p:spPr>
      </p:pic>
      <p:pic>
        <p:nvPicPr>
          <p:cNvPr id="27" name="Graphic 26" descr="Single gear">
            <a:extLst>
              <a:ext uri="{FF2B5EF4-FFF2-40B4-BE49-F238E27FC236}">
                <a16:creationId xmlns:a16="http://schemas.microsoft.com/office/drawing/2014/main" id="{C61670C7-3281-0C4C-BA0D-B035BC3011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5685" y="4295047"/>
            <a:ext cx="1477232" cy="1477232"/>
          </a:xfrm>
          <a:prstGeom prst="rect">
            <a:avLst/>
          </a:prstGeom>
          <a:effectLst>
            <a:outerShdw blurRad="50800" dist="38100" dir="5400000" algn="t" rotWithShape="0">
              <a:prstClr val="black">
                <a:alpha val="40000"/>
              </a:prstClr>
            </a:outerShdw>
          </a:effectLst>
        </p:spPr>
      </p:pic>
      <p:pic>
        <p:nvPicPr>
          <p:cNvPr id="28" name="Graphic 27" descr="Stopwatch">
            <a:extLst>
              <a:ext uri="{FF2B5EF4-FFF2-40B4-BE49-F238E27FC236}">
                <a16:creationId xmlns:a16="http://schemas.microsoft.com/office/drawing/2014/main" id="{8398FB17-058C-8849-8C47-4B2DC10D68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7899" y="4178002"/>
            <a:ext cx="1477232" cy="1477232"/>
          </a:xfrm>
          <a:prstGeom prst="rect">
            <a:avLst/>
          </a:prstGeom>
          <a:effectLst>
            <a:outerShdw blurRad="50800" dist="38100" dir="5400000" algn="t" rotWithShape="0">
              <a:prstClr val="black">
                <a:alpha val="40000"/>
              </a:prstClr>
            </a:outerShdw>
          </a:effectLst>
        </p:spPr>
      </p:pic>
      <p:pic>
        <p:nvPicPr>
          <p:cNvPr id="29" name="Graphic 28" descr="Bar graph with upward trend">
            <a:extLst>
              <a:ext uri="{FF2B5EF4-FFF2-40B4-BE49-F238E27FC236}">
                <a16:creationId xmlns:a16="http://schemas.microsoft.com/office/drawing/2014/main" id="{A13A46E4-2803-D141-94A3-B949EC9494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43584" y="1190748"/>
            <a:ext cx="1477232" cy="147723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90694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a:extLst>
              <a:ext uri="{FF2B5EF4-FFF2-40B4-BE49-F238E27FC236}">
                <a16:creationId xmlns:a16="http://schemas.microsoft.com/office/drawing/2014/main" id="{B8DB90CD-F054-A844-AB25-32376AA51084}"/>
              </a:ext>
            </a:extLst>
          </p:cNvPr>
          <p:cNvSpPr/>
          <p:nvPr/>
        </p:nvSpPr>
        <p:spPr>
          <a:xfrm>
            <a:off x="3968124" y="1807687"/>
            <a:ext cx="4353561" cy="435356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630"/>
                </a:moveTo>
                <a:cubicBezTo>
                  <a:pt x="5192" y="630"/>
                  <a:pt x="630" y="5192"/>
                  <a:pt x="630" y="10800"/>
                </a:cubicBezTo>
                <a:cubicBezTo>
                  <a:pt x="630" y="16408"/>
                  <a:pt x="5192" y="20970"/>
                  <a:pt x="10800" y="20970"/>
                </a:cubicBezTo>
                <a:cubicBezTo>
                  <a:pt x="16408" y="20970"/>
                  <a:pt x="20970" y="16408"/>
                  <a:pt x="20970" y="10800"/>
                </a:cubicBezTo>
                <a:cubicBezTo>
                  <a:pt x="20970" y="5192"/>
                  <a:pt x="16408" y="630"/>
                  <a:pt x="10800" y="630"/>
                </a:cubicBezTo>
                <a:close/>
              </a:path>
            </a:pathLst>
          </a:custGeom>
          <a:solidFill>
            <a:schemeClr val="bg2"/>
          </a:solidFill>
          <a:ln w="12700">
            <a:miter lim="400000"/>
          </a:ln>
        </p:spPr>
        <p:txBody>
          <a:bodyPr lIns="38100" tIns="38100" rIns="38100" bIns="38100" anchor="ctr"/>
          <a:lstStyle/>
          <a:p>
            <a:pPr>
              <a:defRPr sz="3000">
                <a:solidFill>
                  <a:srgbClr val="FFFFFF"/>
                </a:solidFill>
              </a:defRPr>
            </a:pPr>
            <a:endParaRPr dirty="0"/>
          </a:p>
        </p:txBody>
      </p:sp>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26</a:t>
            </a:fld>
            <a:endParaRPr lang="en-GB" dirty="0"/>
          </a:p>
        </p:txBody>
      </p:sp>
      <p:sp>
        <p:nvSpPr>
          <p:cNvPr id="5" name="Title 4">
            <a:extLst>
              <a:ext uri="{FF2B5EF4-FFF2-40B4-BE49-F238E27FC236}">
                <a16:creationId xmlns:a16="http://schemas.microsoft.com/office/drawing/2014/main" id="{AE58145B-EDC9-4549-A8B0-2F995FBF3F9C}"/>
              </a:ext>
            </a:extLst>
          </p:cNvPr>
          <p:cNvSpPr>
            <a:spLocks noGrp="1"/>
          </p:cNvSpPr>
          <p:nvPr>
            <p:ph type="title"/>
          </p:nvPr>
        </p:nvSpPr>
        <p:spPr/>
        <p:txBody>
          <a:bodyPr/>
          <a:lstStyle/>
          <a:p>
            <a:r>
              <a:rPr lang="en-US" dirty="0"/>
              <a:t>Infographic #5</a:t>
            </a:r>
          </a:p>
        </p:txBody>
      </p:sp>
      <p:grpSp>
        <p:nvGrpSpPr>
          <p:cNvPr id="12" name="Group 11">
            <a:extLst>
              <a:ext uri="{FF2B5EF4-FFF2-40B4-BE49-F238E27FC236}">
                <a16:creationId xmlns:a16="http://schemas.microsoft.com/office/drawing/2014/main" id="{445D0243-7813-F848-80F7-71D1F895D492}"/>
              </a:ext>
            </a:extLst>
          </p:cNvPr>
          <p:cNvGrpSpPr/>
          <p:nvPr/>
        </p:nvGrpSpPr>
        <p:grpSpPr>
          <a:xfrm rot="340397">
            <a:off x="3417587" y="1902277"/>
            <a:ext cx="5356827" cy="4021396"/>
            <a:chOff x="3750783" y="2104501"/>
            <a:chExt cx="5356827" cy="4021396"/>
          </a:xfrm>
        </p:grpSpPr>
        <p:pic>
          <p:nvPicPr>
            <p:cNvPr id="8" name="Picture 7" descr="A close up of a green leaf&#10;&#10;Description automatically generated">
              <a:extLst>
                <a:ext uri="{FF2B5EF4-FFF2-40B4-BE49-F238E27FC236}">
                  <a16:creationId xmlns:a16="http://schemas.microsoft.com/office/drawing/2014/main" id="{423F7FBB-A73E-0746-A993-276568D2763B}"/>
                </a:ext>
              </a:extLst>
            </p:cNvPr>
            <p:cNvPicPr>
              <a:picLocks noChangeAspect="1"/>
            </p:cNvPicPr>
            <p:nvPr/>
          </p:nvPicPr>
          <p:blipFill>
            <a:blip r:embed="rId3"/>
            <a:stretch>
              <a:fillRect/>
            </a:stretch>
          </p:blipFill>
          <p:spPr>
            <a:xfrm rot="6664559">
              <a:off x="6738053" y="3517208"/>
              <a:ext cx="1828009" cy="2911105"/>
            </a:xfrm>
            <a:prstGeom prst="rect">
              <a:avLst/>
            </a:prstGeom>
          </p:spPr>
        </p:pic>
        <p:pic>
          <p:nvPicPr>
            <p:cNvPr id="9" name="Picture 8" descr="A close up of a green leaf&#10;&#10;Description automatically generated">
              <a:extLst>
                <a:ext uri="{FF2B5EF4-FFF2-40B4-BE49-F238E27FC236}">
                  <a16:creationId xmlns:a16="http://schemas.microsoft.com/office/drawing/2014/main" id="{2DC85E1F-9492-0D4C-B760-570F766F07AA}"/>
                </a:ext>
              </a:extLst>
            </p:cNvPr>
            <p:cNvPicPr>
              <a:picLocks noChangeAspect="1"/>
            </p:cNvPicPr>
            <p:nvPr/>
          </p:nvPicPr>
          <p:blipFill>
            <a:blip r:embed="rId3"/>
            <a:stretch>
              <a:fillRect/>
            </a:stretch>
          </p:blipFill>
          <p:spPr>
            <a:xfrm rot="17464559">
              <a:off x="4292331" y="1781631"/>
              <a:ext cx="1828009" cy="2911105"/>
            </a:xfrm>
            <a:prstGeom prst="rect">
              <a:avLst/>
            </a:prstGeom>
          </p:spPr>
        </p:pic>
        <p:pic>
          <p:nvPicPr>
            <p:cNvPr id="10" name="Picture 9" descr="A close up of a green leaf&#10;&#10;Description automatically generated">
              <a:extLst>
                <a:ext uri="{FF2B5EF4-FFF2-40B4-BE49-F238E27FC236}">
                  <a16:creationId xmlns:a16="http://schemas.microsoft.com/office/drawing/2014/main" id="{04588017-44F6-AC4C-B658-C5E9F03F108E}"/>
                </a:ext>
              </a:extLst>
            </p:cNvPr>
            <p:cNvPicPr>
              <a:picLocks noChangeAspect="1"/>
            </p:cNvPicPr>
            <p:nvPr/>
          </p:nvPicPr>
          <p:blipFill>
            <a:blip r:embed="rId3"/>
            <a:stretch>
              <a:fillRect/>
            </a:stretch>
          </p:blipFill>
          <p:spPr>
            <a:xfrm rot="14410363" flipH="1">
              <a:off x="4490448" y="3756340"/>
              <a:ext cx="1828009" cy="2911105"/>
            </a:xfrm>
            <a:prstGeom prst="rect">
              <a:avLst/>
            </a:prstGeom>
          </p:spPr>
        </p:pic>
        <p:pic>
          <p:nvPicPr>
            <p:cNvPr id="11" name="Picture 10" descr="A close up of a green leaf&#10;&#10;Description automatically generated">
              <a:extLst>
                <a:ext uri="{FF2B5EF4-FFF2-40B4-BE49-F238E27FC236}">
                  <a16:creationId xmlns:a16="http://schemas.microsoft.com/office/drawing/2014/main" id="{E9BF9722-156F-304B-AA76-BA335A75CEE0}"/>
                </a:ext>
              </a:extLst>
            </p:cNvPr>
            <p:cNvPicPr>
              <a:picLocks noChangeAspect="1"/>
            </p:cNvPicPr>
            <p:nvPr/>
          </p:nvPicPr>
          <p:blipFill>
            <a:blip r:embed="rId3"/>
            <a:stretch>
              <a:fillRect/>
            </a:stretch>
          </p:blipFill>
          <p:spPr>
            <a:xfrm rot="3610363" flipH="1">
              <a:off x="6593764" y="1562953"/>
              <a:ext cx="1828009" cy="2911105"/>
            </a:xfrm>
            <a:prstGeom prst="rect">
              <a:avLst/>
            </a:prstGeom>
          </p:spPr>
        </p:pic>
      </p:grpSp>
      <p:sp>
        <p:nvSpPr>
          <p:cNvPr id="14" name="Circle">
            <a:extLst>
              <a:ext uri="{FF2B5EF4-FFF2-40B4-BE49-F238E27FC236}">
                <a16:creationId xmlns:a16="http://schemas.microsoft.com/office/drawing/2014/main" id="{52FF0046-CA89-9241-8ADB-9CD9FD48B643}"/>
              </a:ext>
            </a:extLst>
          </p:cNvPr>
          <p:cNvSpPr/>
          <p:nvPr/>
        </p:nvSpPr>
        <p:spPr>
          <a:xfrm>
            <a:off x="5746125" y="3585688"/>
            <a:ext cx="797561" cy="797561"/>
          </a:xfrm>
          <a:prstGeom prst="ellipse">
            <a:avLst/>
          </a:pr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sp>
        <p:nvSpPr>
          <p:cNvPr id="16" name="Shape">
            <a:extLst>
              <a:ext uri="{FF2B5EF4-FFF2-40B4-BE49-F238E27FC236}">
                <a16:creationId xmlns:a16="http://schemas.microsoft.com/office/drawing/2014/main" id="{380F35E7-8C9A-7B49-A304-FF644DB3DF67}"/>
              </a:ext>
            </a:extLst>
          </p:cNvPr>
          <p:cNvSpPr/>
          <p:nvPr/>
        </p:nvSpPr>
        <p:spPr>
          <a:xfrm>
            <a:off x="6038224" y="1566388"/>
            <a:ext cx="339409" cy="605400"/>
          </a:xfrm>
          <a:custGeom>
            <a:avLst/>
            <a:gdLst/>
            <a:ahLst/>
            <a:cxnLst>
              <a:cxn ang="0">
                <a:pos x="wd2" y="hd2"/>
              </a:cxn>
              <a:cxn ang="5400000">
                <a:pos x="wd2" y="hd2"/>
              </a:cxn>
              <a:cxn ang="10800000">
                <a:pos x="wd2" y="hd2"/>
              </a:cxn>
              <a:cxn ang="16200000">
                <a:pos x="wd2" y="hd2"/>
              </a:cxn>
            </a:cxnLst>
            <a:rect l="0" t="0" r="r" b="b"/>
            <a:pathLst>
              <a:path w="21380" h="20759" extrusionOk="0">
                <a:moveTo>
                  <a:pt x="20720" y="9465"/>
                </a:moveTo>
                <a:lnTo>
                  <a:pt x="4000" y="364"/>
                </a:lnTo>
                <a:cubicBezTo>
                  <a:pt x="2560" y="-420"/>
                  <a:pt x="0" y="146"/>
                  <a:pt x="0" y="1278"/>
                </a:cubicBezTo>
                <a:lnTo>
                  <a:pt x="0" y="19482"/>
                </a:lnTo>
                <a:cubicBezTo>
                  <a:pt x="0" y="20614"/>
                  <a:pt x="2560" y="21180"/>
                  <a:pt x="4000" y="20396"/>
                </a:cubicBezTo>
                <a:lnTo>
                  <a:pt x="20720" y="11294"/>
                </a:lnTo>
                <a:cubicBezTo>
                  <a:pt x="21600" y="10772"/>
                  <a:pt x="21600" y="9945"/>
                  <a:pt x="20720" y="9465"/>
                </a:cubicBezTo>
                <a:close/>
              </a:path>
            </a:pathLst>
          </a:cu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sp>
        <p:nvSpPr>
          <p:cNvPr id="17" name="Shape">
            <a:extLst>
              <a:ext uri="{FF2B5EF4-FFF2-40B4-BE49-F238E27FC236}">
                <a16:creationId xmlns:a16="http://schemas.microsoft.com/office/drawing/2014/main" id="{380FAAB4-E02F-CB4D-A4D8-D944D3DFF34D}"/>
              </a:ext>
            </a:extLst>
          </p:cNvPr>
          <p:cNvSpPr/>
          <p:nvPr/>
        </p:nvSpPr>
        <p:spPr>
          <a:xfrm>
            <a:off x="6038224" y="5782788"/>
            <a:ext cx="339409" cy="605401"/>
          </a:xfrm>
          <a:custGeom>
            <a:avLst/>
            <a:gdLst/>
            <a:ahLst/>
            <a:cxnLst>
              <a:cxn ang="0">
                <a:pos x="wd2" y="hd2"/>
              </a:cxn>
              <a:cxn ang="5400000">
                <a:pos x="wd2" y="hd2"/>
              </a:cxn>
              <a:cxn ang="10800000">
                <a:pos x="wd2" y="hd2"/>
              </a:cxn>
              <a:cxn ang="16200000">
                <a:pos x="wd2" y="hd2"/>
              </a:cxn>
            </a:cxnLst>
            <a:rect l="0" t="0" r="r" b="b"/>
            <a:pathLst>
              <a:path w="21380" h="20759" extrusionOk="0">
                <a:moveTo>
                  <a:pt x="660" y="11295"/>
                </a:moveTo>
                <a:lnTo>
                  <a:pt x="17380" y="20396"/>
                </a:lnTo>
                <a:cubicBezTo>
                  <a:pt x="18820" y="21180"/>
                  <a:pt x="21380" y="20614"/>
                  <a:pt x="21380" y="19482"/>
                </a:cubicBezTo>
                <a:lnTo>
                  <a:pt x="21380" y="1278"/>
                </a:lnTo>
                <a:cubicBezTo>
                  <a:pt x="21380" y="146"/>
                  <a:pt x="18820" y="-420"/>
                  <a:pt x="17380" y="364"/>
                </a:cubicBezTo>
                <a:lnTo>
                  <a:pt x="660" y="9465"/>
                </a:lnTo>
                <a:cubicBezTo>
                  <a:pt x="-220" y="9988"/>
                  <a:pt x="-220" y="10815"/>
                  <a:pt x="660" y="11295"/>
                </a:cubicBezTo>
                <a:close/>
              </a:path>
            </a:pathLst>
          </a:cu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sp>
        <p:nvSpPr>
          <p:cNvPr id="18" name="Shape">
            <a:extLst>
              <a:ext uri="{FF2B5EF4-FFF2-40B4-BE49-F238E27FC236}">
                <a16:creationId xmlns:a16="http://schemas.microsoft.com/office/drawing/2014/main" id="{85756CCF-B542-1043-BA14-04AD062F8C6E}"/>
              </a:ext>
            </a:extLst>
          </p:cNvPr>
          <p:cNvSpPr/>
          <p:nvPr/>
        </p:nvSpPr>
        <p:spPr>
          <a:xfrm>
            <a:off x="7943225" y="3814288"/>
            <a:ext cx="605400" cy="340360"/>
          </a:xfrm>
          <a:custGeom>
            <a:avLst/>
            <a:gdLst/>
            <a:ahLst/>
            <a:cxnLst>
              <a:cxn ang="0">
                <a:pos x="wd2" y="hd2"/>
              </a:cxn>
              <a:cxn ang="5400000">
                <a:pos x="wd2" y="hd2"/>
              </a:cxn>
              <a:cxn ang="10800000">
                <a:pos x="wd2" y="hd2"/>
              </a:cxn>
              <a:cxn ang="16200000">
                <a:pos x="wd2" y="hd2"/>
              </a:cxn>
            </a:cxnLst>
            <a:rect l="0" t="0" r="r" b="b"/>
            <a:pathLst>
              <a:path w="20759" h="21361" extrusionOk="0">
                <a:moveTo>
                  <a:pt x="11295" y="20644"/>
                </a:moveTo>
                <a:lnTo>
                  <a:pt x="20396" y="3985"/>
                </a:lnTo>
                <a:cubicBezTo>
                  <a:pt x="21180" y="2551"/>
                  <a:pt x="20614" y="0"/>
                  <a:pt x="19482" y="0"/>
                </a:cubicBezTo>
                <a:lnTo>
                  <a:pt x="1278" y="0"/>
                </a:lnTo>
                <a:cubicBezTo>
                  <a:pt x="146" y="0"/>
                  <a:pt x="-420" y="2551"/>
                  <a:pt x="364" y="3985"/>
                </a:cubicBezTo>
                <a:lnTo>
                  <a:pt x="9466" y="20644"/>
                </a:lnTo>
                <a:cubicBezTo>
                  <a:pt x="9988" y="21600"/>
                  <a:pt x="10815" y="21600"/>
                  <a:pt x="11295" y="20644"/>
                </a:cubicBezTo>
                <a:close/>
              </a:path>
            </a:pathLst>
          </a:cu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sp>
        <p:nvSpPr>
          <p:cNvPr id="19" name="Shape">
            <a:extLst>
              <a:ext uri="{FF2B5EF4-FFF2-40B4-BE49-F238E27FC236}">
                <a16:creationId xmlns:a16="http://schemas.microsoft.com/office/drawing/2014/main" id="{D294A3A0-CFB8-1C44-97F5-9DF64445D79C}"/>
              </a:ext>
            </a:extLst>
          </p:cNvPr>
          <p:cNvSpPr/>
          <p:nvPr/>
        </p:nvSpPr>
        <p:spPr>
          <a:xfrm>
            <a:off x="3714124" y="3814287"/>
            <a:ext cx="605402" cy="340362"/>
          </a:xfrm>
          <a:custGeom>
            <a:avLst/>
            <a:gdLst/>
            <a:ahLst/>
            <a:cxnLst>
              <a:cxn ang="0">
                <a:pos x="wd2" y="hd2"/>
              </a:cxn>
              <a:cxn ang="5400000">
                <a:pos x="wd2" y="hd2"/>
              </a:cxn>
              <a:cxn ang="10800000">
                <a:pos x="wd2" y="hd2"/>
              </a:cxn>
              <a:cxn ang="16200000">
                <a:pos x="wd2" y="hd2"/>
              </a:cxn>
            </a:cxnLst>
            <a:rect l="0" t="0" r="r" b="b"/>
            <a:pathLst>
              <a:path w="20759" h="21361" extrusionOk="0">
                <a:moveTo>
                  <a:pt x="9465" y="717"/>
                </a:moveTo>
                <a:lnTo>
                  <a:pt x="364" y="17376"/>
                </a:lnTo>
                <a:cubicBezTo>
                  <a:pt x="-420" y="18810"/>
                  <a:pt x="146" y="21361"/>
                  <a:pt x="1278" y="21361"/>
                </a:cubicBezTo>
                <a:lnTo>
                  <a:pt x="19482" y="21361"/>
                </a:lnTo>
                <a:cubicBezTo>
                  <a:pt x="20614" y="21361"/>
                  <a:pt x="21180" y="18810"/>
                  <a:pt x="20396" y="17376"/>
                </a:cubicBezTo>
                <a:lnTo>
                  <a:pt x="11295" y="717"/>
                </a:lnTo>
                <a:cubicBezTo>
                  <a:pt x="10772" y="-239"/>
                  <a:pt x="9988" y="-239"/>
                  <a:pt x="9465" y="717"/>
                </a:cubicBezTo>
                <a:close/>
              </a:path>
            </a:pathLst>
          </a:cu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grpSp>
        <p:nvGrpSpPr>
          <p:cNvPr id="21" name="Group 20">
            <a:extLst>
              <a:ext uri="{FF2B5EF4-FFF2-40B4-BE49-F238E27FC236}">
                <a16:creationId xmlns:a16="http://schemas.microsoft.com/office/drawing/2014/main" id="{DE125766-1FF0-9246-AE81-D420DEAFC91D}"/>
              </a:ext>
            </a:extLst>
          </p:cNvPr>
          <p:cNvGrpSpPr/>
          <p:nvPr/>
        </p:nvGrpSpPr>
        <p:grpSpPr>
          <a:xfrm>
            <a:off x="8784325" y="1998594"/>
            <a:ext cx="2940829" cy="1290153"/>
            <a:chOff x="8921977" y="1466725"/>
            <a:chExt cx="2926080" cy="1290153"/>
          </a:xfrm>
        </p:grpSpPr>
        <p:sp>
          <p:nvSpPr>
            <p:cNvPr id="22" name="TextBox 21">
              <a:extLst>
                <a:ext uri="{FF2B5EF4-FFF2-40B4-BE49-F238E27FC236}">
                  <a16:creationId xmlns:a16="http://schemas.microsoft.com/office/drawing/2014/main" id="{373A4ED8-C31D-8341-BC40-72A86637E316}"/>
                </a:ext>
              </a:extLst>
            </p:cNvPr>
            <p:cNvSpPr txBox="1"/>
            <p:nvPr/>
          </p:nvSpPr>
          <p:spPr>
            <a:xfrm>
              <a:off x="8921977" y="1466725"/>
              <a:ext cx="2926080"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23" name="TextBox 22">
              <a:extLst>
                <a:ext uri="{FF2B5EF4-FFF2-40B4-BE49-F238E27FC236}">
                  <a16:creationId xmlns:a16="http://schemas.microsoft.com/office/drawing/2014/main" id="{4D6D86D0-6536-9945-843C-796D96B203B3}"/>
                </a:ext>
              </a:extLst>
            </p:cNvPr>
            <p:cNvSpPr txBox="1"/>
            <p:nvPr/>
          </p:nvSpPr>
          <p:spPr>
            <a:xfrm>
              <a:off x="8921977" y="1925881"/>
              <a:ext cx="2926080" cy="830997"/>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magna nec quis, lorem nunc. Suspendisse viverra sodales mauris, cras pharetra proin egestas arcu erat dolor, at amet. </a:t>
              </a:r>
            </a:p>
          </p:txBody>
        </p:sp>
      </p:grpSp>
      <p:grpSp>
        <p:nvGrpSpPr>
          <p:cNvPr id="24" name="Group 23">
            <a:extLst>
              <a:ext uri="{FF2B5EF4-FFF2-40B4-BE49-F238E27FC236}">
                <a16:creationId xmlns:a16="http://schemas.microsoft.com/office/drawing/2014/main" id="{02EAFFF6-ACA4-874B-95A8-0FDDC03046CE}"/>
              </a:ext>
            </a:extLst>
          </p:cNvPr>
          <p:cNvGrpSpPr/>
          <p:nvPr/>
        </p:nvGrpSpPr>
        <p:grpSpPr>
          <a:xfrm>
            <a:off x="8784325" y="4464001"/>
            <a:ext cx="2940829" cy="1290153"/>
            <a:chOff x="8921977" y="1466725"/>
            <a:chExt cx="2926080" cy="1290153"/>
          </a:xfrm>
        </p:grpSpPr>
        <p:sp>
          <p:nvSpPr>
            <p:cNvPr id="25" name="TextBox 24">
              <a:extLst>
                <a:ext uri="{FF2B5EF4-FFF2-40B4-BE49-F238E27FC236}">
                  <a16:creationId xmlns:a16="http://schemas.microsoft.com/office/drawing/2014/main" id="{70B4D8ED-D90B-6F43-9541-7E050513BAF0}"/>
                </a:ext>
              </a:extLst>
            </p:cNvPr>
            <p:cNvSpPr txBox="1"/>
            <p:nvPr/>
          </p:nvSpPr>
          <p:spPr>
            <a:xfrm>
              <a:off x="8921977" y="1466725"/>
              <a:ext cx="2926080"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26" name="TextBox 25">
              <a:extLst>
                <a:ext uri="{FF2B5EF4-FFF2-40B4-BE49-F238E27FC236}">
                  <a16:creationId xmlns:a16="http://schemas.microsoft.com/office/drawing/2014/main" id="{345C748C-A1BD-CB4A-9259-C2EB599B8AFF}"/>
                </a:ext>
              </a:extLst>
            </p:cNvPr>
            <p:cNvSpPr txBox="1"/>
            <p:nvPr/>
          </p:nvSpPr>
          <p:spPr>
            <a:xfrm>
              <a:off x="8921977" y="1925881"/>
              <a:ext cx="2926080" cy="830997"/>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magna nec quis, lorem nunc. Suspendisse viverra sodales mauris, cras pharetra proin egestas arcu erat dolor, at amet. </a:t>
              </a:r>
            </a:p>
          </p:txBody>
        </p:sp>
      </p:grpSp>
      <p:grpSp>
        <p:nvGrpSpPr>
          <p:cNvPr id="27" name="Group 26">
            <a:extLst>
              <a:ext uri="{FF2B5EF4-FFF2-40B4-BE49-F238E27FC236}">
                <a16:creationId xmlns:a16="http://schemas.microsoft.com/office/drawing/2014/main" id="{C82ACDD7-E917-5C4F-A540-B2E470BED764}"/>
              </a:ext>
            </a:extLst>
          </p:cNvPr>
          <p:cNvGrpSpPr/>
          <p:nvPr/>
        </p:nvGrpSpPr>
        <p:grpSpPr>
          <a:xfrm>
            <a:off x="531576" y="1998594"/>
            <a:ext cx="2940829" cy="1290153"/>
            <a:chOff x="8921977" y="1466725"/>
            <a:chExt cx="2926080" cy="1290153"/>
          </a:xfrm>
        </p:grpSpPr>
        <p:sp>
          <p:nvSpPr>
            <p:cNvPr id="28" name="TextBox 27">
              <a:extLst>
                <a:ext uri="{FF2B5EF4-FFF2-40B4-BE49-F238E27FC236}">
                  <a16:creationId xmlns:a16="http://schemas.microsoft.com/office/drawing/2014/main" id="{50D623D0-41E1-8F4D-A40B-F29399DB8357}"/>
                </a:ext>
              </a:extLst>
            </p:cNvPr>
            <p:cNvSpPr txBox="1"/>
            <p:nvPr/>
          </p:nvSpPr>
          <p:spPr>
            <a:xfrm>
              <a:off x="8921977" y="1466725"/>
              <a:ext cx="2926080" cy="461665"/>
            </a:xfrm>
            <a:prstGeom prst="rect">
              <a:avLst/>
            </a:prstGeom>
            <a:noFill/>
          </p:spPr>
          <p:txBody>
            <a:bodyPr wrap="square" lIns="0" rIns="0" rtlCol="0" anchor="b">
              <a:spAutoFit/>
            </a:bodyPr>
            <a:lstStyle/>
            <a:p>
              <a:pPr algn="r"/>
              <a:r>
                <a:rPr lang="en-US" sz="2400" b="1" noProof="1">
                  <a:solidFill>
                    <a:schemeClr val="bg2"/>
                  </a:solidFill>
                </a:rPr>
                <a:t>Lorem Ipsum</a:t>
              </a:r>
            </a:p>
          </p:txBody>
        </p:sp>
        <p:sp>
          <p:nvSpPr>
            <p:cNvPr id="29" name="TextBox 28">
              <a:extLst>
                <a:ext uri="{FF2B5EF4-FFF2-40B4-BE49-F238E27FC236}">
                  <a16:creationId xmlns:a16="http://schemas.microsoft.com/office/drawing/2014/main" id="{0F86FC6B-369B-C046-A1C3-1DE163648548}"/>
                </a:ext>
              </a:extLst>
            </p:cNvPr>
            <p:cNvSpPr txBox="1"/>
            <p:nvPr/>
          </p:nvSpPr>
          <p:spPr>
            <a:xfrm>
              <a:off x="8921977" y="1925881"/>
              <a:ext cx="2926080" cy="830997"/>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magna nec quis, lorem nunc. Suspendisse viverra sodales mauris, cras pharetra proin egestas arcu erat dolor, at amet. </a:t>
              </a:r>
            </a:p>
          </p:txBody>
        </p:sp>
      </p:grpSp>
      <p:grpSp>
        <p:nvGrpSpPr>
          <p:cNvPr id="30" name="Group 29">
            <a:extLst>
              <a:ext uri="{FF2B5EF4-FFF2-40B4-BE49-F238E27FC236}">
                <a16:creationId xmlns:a16="http://schemas.microsoft.com/office/drawing/2014/main" id="{AA15D065-EB14-6A48-B398-137BB33978F6}"/>
              </a:ext>
            </a:extLst>
          </p:cNvPr>
          <p:cNvGrpSpPr/>
          <p:nvPr/>
        </p:nvGrpSpPr>
        <p:grpSpPr>
          <a:xfrm>
            <a:off x="531576" y="4464001"/>
            <a:ext cx="2940829" cy="1290153"/>
            <a:chOff x="8921977" y="1466725"/>
            <a:chExt cx="2926080" cy="1290153"/>
          </a:xfrm>
        </p:grpSpPr>
        <p:sp>
          <p:nvSpPr>
            <p:cNvPr id="31" name="TextBox 30">
              <a:extLst>
                <a:ext uri="{FF2B5EF4-FFF2-40B4-BE49-F238E27FC236}">
                  <a16:creationId xmlns:a16="http://schemas.microsoft.com/office/drawing/2014/main" id="{6B10215F-40D7-1445-8AFC-2107378F5E09}"/>
                </a:ext>
              </a:extLst>
            </p:cNvPr>
            <p:cNvSpPr txBox="1"/>
            <p:nvPr/>
          </p:nvSpPr>
          <p:spPr>
            <a:xfrm>
              <a:off x="8921977" y="1466725"/>
              <a:ext cx="2926080" cy="461665"/>
            </a:xfrm>
            <a:prstGeom prst="rect">
              <a:avLst/>
            </a:prstGeom>
            <a:noFill/>
          </p:spPr>
          <p:txBody>
            <a:bodyPr wrap="square" lIns="0" rIns="0" rtlCol="0" anchor="b">
              <a:spAutoFit/>
            </a:bodyPr>
            <a:lstStyle/>
            <a:p>
              <a:pPr algn="r"/>
              <a:r>
                <a:rPr lang="en-US" sz="2400" b="1" noProof="1">
                  <a:solidFill>
                    <a:schemeClr val="bg2"/>
                  </a:solidFill>
                </a:rPr>
                <a:t>Lorem Ipsum</a:t>
              </a:r>
            </a:p>
          </p:txBody>
        </p:sp>
        <p:sp>
          <p:nvSpPr>
            <p:cNvPr id="32" name="TextBox 31">
              <a:extLst>
                <a:ext uri="{FF2B5EF4-FFF2-40B4-BE49-F238E27FC236}">
                  <a16:creationId xmlns:a16="http://schemas.microsoft.com/office/drawing/2014/main" id="{B868E282-4295-D345-A3CE-7FEB7EAF63F5}"/>
                </a:ext>
              </a:extLst>
            </p:cNvPr>
            <p:cNvSpPr txBox="1"/>
            <p:nvPr/>
          </p:nvSpPr>
          <p:spPr>
            <a:xfrm>
              <a:off x="8921977" y="1925881"/>
              <a:ext cx="2926080" cy="830997"/>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magna nec quis, lorem nunc. Suspendisse viverra sodales mauris, cras pharetra proin egestas arcu erat dolor, at amet. </a:t>
              </a:r>
            </a:p>
          </p:txBody>
        </p:sp>
      </p:grpSp>
      <p:pic>
        <p:nvPicPr>
          <p:cNvPr id="34" name="Graphic 33" descr="Lightbulb">
            <a:extLst>
              <a:ext uri="{FF2B5EF4-FFF2-40B4-BE49-F238E27FC236}">
                <a16:creationId xmlns:a16="http://schemas.microsoft.com/office/drawing/2014/main" id="{795888D7-F9EA-2A46-B1DE-D455598720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3083" y="2378013"/>
            <a:ext cx="914400" cy="914400"/>
          </a:xfrm>
          <a:prstGeom prst="rect">
            <a:avLst/>
          </a:prstGeom>
          <a:effectLst>
            <a:outerShdw blurRad="50800" dist="38100" dir="5400000" algn="t" rotWithShape="0">
              <a:prstClr val="black">
                <a:alpha val="40000"/>
              </a:prstClr>
            </a:outerShdw>
          </a:effectLst>
        </p:spPr>
      </p:pic>
      <p:pic>
        <p:nvPicPr>
          <p:cNvPr id="36" name="Graphic 35" descr="Single gear">
            <a:extLst>
              <a:ext uri="{FF2B5EF4-FFF2-40B4-BE49-F238E27FC236}">
                <a16:creationId xmlns:a16="http://schemas.microsoft.com/office/drawing/2014/main" id="{27509CD3-C0D2-7542-B851-B26FED601F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5196" y="2416048"/>
            <a:ext cx="914400" cy="914400"/>
          </a:xfrm>
          <a:prstGeom prst="rect">
            <a:avLst/>
          </a:prstGeom>
          <a:effectLst>
            <a:outerShdw blurRad="50800" dist="38100" dir="5400000" algn="t" rotWithShape="0">
              <a:prstClr val="black">
                <a:alpha val="40000"/>
              </a:prstClr>
            </a:outerShdw>
          </a:effectLst>
        </p:spPr>
      </p:pic>
      <p:pic>
        <p:nvPicPr>
          <p:cNvPr id="38" name="Graphic 37" descr="Stopwatch">
            <a:extLst>
              <a:ext uri="{FF2B5EF4-FFF2-40B4-BE49-F238E27FC236}">
                <a16:creationId xmlns:a16="http://schemas.microsoft.com/office/drawing/2014/main" id="{2F2AB581-8B2B-3847-8B19-89CFD8716C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8149" y="4465957"/>
            <a:ext cx="914400" cy="914400"/>
          </a:xfrm>
          <a:prstGeom prst="rect">
            <a:avLst/>
          </a:prstGeom>
          <a:effectLst>
            <a:outerShdw blurRad="50800" dist="38100" dir="5400000" algn="t" rotWithShape="0">
              <a:prstClr val="black">
                <a:alpha val="40000"/>
              </a:prstClr>
            </a:outerShdw>
          </a:effectLst>
        </p:spPr>
      </p:pic>
      <p:pic>
        <p:nvPicPr>
          <p:cNvPr id="40" name="Graphic 39" descr="Bar graph with upward trend">
            <a:extLst>
              <a:ext uri="{FF2B5EF4-FFF2-40B4-BE49-F238E27FC236}">
                <a16:creationId xmlns:a16="http://schemas.microsoft.com/office/drawing/2014/main" id="{2CBCE554-CA9B-F74A-ACEE-003B84382B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20503" y="4518042"/>
            <a:ext cx="914400" cy="9144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867222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itting, table, wooden, dark&#10;&#10;Description automatically generated">
            <a:extLst>
              <a:ext uri="{FF2B5EF4-FFF2-40B4-BE49-F238E27FC236}">
                <a16:creationId xmlns:a16="http://schemas.microsoft.com/office/drawing/2014/main" id="{53F07312-B661-9545-838A-97E7912E776D}"/>
              </a:ext>
            </a:extLst>
          </p:cNvPr>
          <p:cNvPicPr>
            <a:picLocks noChangeAspect="1"/>
          </p:cNvPicPr>
          <p:nvPr/>
        </p:nvPicPr>
        <p:blipFill>
          <a:blip r:embed="rId3"/>
          <a:stretch>
            <a:fillRect/>
          </a:stretch>
        </p:blipFill>
        <p:spPr>
          <a:xfrm rot="2546792">
            <a:off x="927488" y="2878902"/>
            <a:ext cx="4331914" cy="1311643"/>
          </a:xfrm>
          <a:prstGeom prst="rect">
            <a:avLst/>
          </a:prstGeom>
        </p:spPr>
      </p:pic>
      <p:pic>
        <p:nvPicPr>
          <p:cNvPr id="15" name="Picture 14" descr="A picture containing sitting, table, wooden, dark&#10;&#10;Description automatically generated">
            <a:extLst>
              <a:ext uri="{FF2B5EF4-FFF2-40B4-BE49-F238E27FC236}">
                <a16:creationId xmlns:a16="http://schemas.microsoft.com/office/drawing/2014/main" id="{F9F21A1A-CCFC-CD49-B4B4-31557FB4258D}"/>
              </a:ext>
            </a:extLst>
          </p:cNvPr>
          <p:cNvPicPr>
            <a:picLocks noChangeAspect="1"/>
          </p:cNvPicPr>
          <p:nvPr/>
        </p:nvPicPr>
        <p:blipFill>
          <a:blip r:embed="rId3"/>
          <a:stretch>
            <a:fillRect/>
          </a:stretch>
        </p:blipFill>
        <p:spPr>
          <a:xfrm rot="2546792">
            <a:off x="5339468" y="2878902"/>
            <a:ext cx="4331914" cy="1311643"/>
          </a:xfrm>
          <a:prstGeom prst="rect">
            <a:avLst/>
          </a:prstGeom>
        </p:spPr>
      </p:pic>
      <p:pic>
        <p:nvPicPr>
          <p:cNvPr id="16" name="Picture 15" descr="A picture containing sitting, table, wooden, dark&#10;&#10;Description automatically generated">
            <a:extLst>
              <a:ext uri="{FF2B5EF4-FFF2-40B4-BE49-F238E27FC236}">
                <a16:creationId xmlns:a16="http://schemas.microsoft.com/office/drawing/2014/main" id="{B1D5D3DB-4BF3-B940-A994-EC0F4C06800C}"/>
              </a:ext>
            </a:extLst>
          </p:cNvPr>
          <p:cNvPicPr>
            <a:picLocks noChangeAspect="1"/>
          </p:cNvPicPr>
          <p:nvPr/>
        </p:nvPicPr>
        <p:blipFill>
          <a:blip r:embed="rId3"/>
          <a:stretch>
            <a:fillRect/>
          </a:stretch>
        </p:blipFill>
        <p:spPr>
          <a:xfrm rot="19800000">
            <a:off x="2587165" y="2878901"/>
            <a:ext cx="4331914" cy="1311643"/>
          </a:xfrm>
          <a:prstGeom prst="rect">
            <a:avLst/>
          </a:prstGeom>
        </p:spPr>
      </p:pic>
      <p:pic>
        <p:nvPicPr>
          <p:cNvPr id="17" name="Picture 16" descr="A picture containing sitting, table, wooden, dark&#10;&#10;Description automatically generated">
            <a:extLst>
              <a:ext uri="{FF2B5EF4-FFF2-40B4-BE49-F238E27FC236}">
                <a16:creationId xmlns:a16="http://schemas.microsoft.com/office/drawing/2014/main" id="{51ABCE89-61A2-5346-87CC-D7180771783F}"/>
              </a:ext>
            </a:extLst>
          </p:cNvPr>
          <p:cNvPicPr>
            <a:picLocks noChangeAspect="1"/>
          </p:cNvPicPr>
          <p:nvPr/>
        </p:nvPicPr>
        <p:blipFill>
          <a:blip r:embed="rId3"/>
          <a:stretch>
            <a:fillRect/>
          </a:stretch>
        </p:blipFill>
        <p:spPr>
          <a:xfrm rot="19800000">
            <a:off x="6941996" y="2878901"/>
            <a:ext cx="4331914" cy="1311643"/>
          </a:xfrm>
          <a:prstGeom prst="rect">
            <a:avLst/>
          </a:prstGeom>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27</a:t>
            </a:fld>
            <a:endParaRPr lang="en-GB" dirty="0"/>
          </a:p>
        </p:txBody>
      </p:sp>
      <p:sp>
        <p:nvSpPr>
          <p:cNvPr id="5" name="Title 4">
            <a:extLst>
              <a:ext uri="{FF2B5EF4-FFF2-40B4-BE49-F238E27FC236}">
                <a16:creationId xmlns:a16="http://schemas.microsoft.com/office/drawing/2014/main" id="{E9C2F877-605D-6B4B-BA8F-F2A8F7B2F8A2}"/>
              </a:ext>
            </a:extLst>
          </p:cNvPr>
          <p:cNvSpPr>
            <a:spLocks noGrp="1"/>
          </p:cNvSpPr>
          <p:nvPr>
            <p:ph type="title"/>
          </p:nvPr>
        </p:nvSpPr>
        <p:spPr/>
        <p:txBody>
          <a:bodyPr/>
          <a:lstStyle/>
          <a:p>
            <a:r>
              <a:rPr lang="en-US" dirty="0"/>
              <a:t>Infographic #7</a:t>
            </a:r>
          </a:p>
        </p:txBody>
      </p:sp>
      <p:pic>
        <p:nvPicPr>
          <p:cNvPr id="9" name="Picture 8" descr="A picture containing dark, clock, tower, large&#10;&#10;Description automatically generated">
            <a:extLst>
              <a:ext uri="{FF2B5EF4-FFF2-40B4-BE49-F238E27FC236}">
                <a16:creationId xmlns:a16="http://schemas.microsoft.com/office/drawing/2014/main" id="{BBD4682D-1698-C747-B6E9-49D01A3A4A04}"/>
              </a:ext>
            </a:extLst>
          </p:cNvPr>
          <p:cNvPicPr>
            <a:picLocks noChangeAspect="1"/>
          </p:cNvPicPr>
          <p:nvPr/>
        </p:nvPicPr>
        <p:blipFill>
          <a:blip r:embed="rId4"/>
          <a:stretch>
            <a:fillRect/>
          </a:stretch>
        </p:blipFill>
        <p:spPr>
          <a:xfrm>
            <a:off x="447999" y="1503484"/>
            <a:ext cx="2533099" cy="2590079"/>
          </a:xfrm>
          <a:prstGeom prst="rect">
            <a:avLst/>
          </a:prstGeom>
          <a:effectLst>
            <a:outerShdw blurRad="914400" sx="120000" sy="120000" algn="ctr" rotWithShape="0">
              <a:prstClr val="black">
                <a:alpha val="69000"/>
              </a:prstClr>
            </a:outerShdw>
          </a:effectLst>
        </p:spPr>
      </p:pic>
      <p:pic>
        <p:nvPicPr>
          <p:cNvPr id="10" name="Picture 9" descr="A picture containing dark, clock, tower, large&#10;&#10;Description automatically generated">
            <a:extLst>
              <a:ext uri="{FF2B5EF4-FFF2-40B4-BE49-F238E27FC236}">
                <a16:creationId xmlns:a16="http://schemas.microsoft.com/office/drawing/2014/main" id="{C1F51C38-B2DB-3D4E-AC32-2B76A5945E44}"/>
              </a:ext>
            </a:extLst>
          </p:cNvPr>
          <p:cNvPicPr>
            <a:picLocks noChangeAspect="1"/>
          </p:cNvPicPr>
          <p:nvPr/>
        </p:nvPicPr>
        <p:blipFill>
          <a:blip r:embed="rId4"/>
          <a:stretch>
            <a:fillRect/>
          </a:stretch>
        </p:blipFill>
        <p:spPr>
          <a:xfrm rot="16200000">
            <a:off x="2663156" y="3358661"/>
            <a:ext cx="2533099" cy="2590079"/>
          </a:xfrm>
          <a:prstGeom prst="rect">
            <a:avLst/>
          </a:prstGeom>
          <a:effectLst>
            <a:outerShdw blurRad="914400" sx="120000" sy="120000" algn="ctr" rotWithShape="0">
              <a:prstClr val="black">
                <a:alpha val="69000"/>
              </a:prstClr>
            </a:outerShdw>
          </a:effectLst>
        </p:spPr>
      </p:pic>
      <p:pic>
        <p:nvPicPr>
          <p:cNvPr id="11" name="Picture 10" descr="A picture containing dark, clock, tower, large&#10;&#10;Description automatically generated">
            <a:extLst>
              <a:ext uri="{FF2B5EF4-FFF2-40B4-BE49-F238E27FC236}">
                <a16:creationId xmlns:a16="http://schemas.microsoft.com/office/drawing/2014/main" id="{BCC3AA49-592C-8547-85A0-9B2AB5700E5F}"/>
              </a:ext>
            </a:extLst>
          </p:cNvPr>
          <p:cNvPicPr>
            <a:picLocks noChangeAspect="1"/>
          </p:cNvPicPr>
          <p:nvPr/>
        </p:nvPicPr>
        <p:blipFill>
          <a:blip r:embed="rId4"/>
          <a:stretch>
            <a:fillRect/>
          </a:stretch>
        </p:blipFill>
        <p:spPr>
          <a:xfrm rot="4500000">
            <a:off x="4887473" y="1495457"/>
            <a:ext cx="2533099" cy="2590079"/>
          </a:xfrm>
          <a:prstGeom prst="rect">
            <a:avLst/>
          </a:prstGeom>
          <a:effectLst>
            <a:outerShdw blurRad="914400" sx="120000" sy="120000" algn="ctr" rotWithShape="0">
              <a:prstClr val="black">
                <a:alpha val="69000"/>
              </a:prstClr>
            </a:outerShdw>
          </a:effectLst>
        </p:spPr>
      </p:pic>
      <p:pic>
        <p:nvPicPr>
          <p:cNvPr id="12" name="Picture 11" descr="A picture containing dark, clock, tower, large&#10;&#10;Description automatically generated">
            <a:extLst>
              <a:ext uri="{FF2B5EF4-FFF2-40B4-BE49-F238E27FC236}">
                <a16:creationId xmlns:a16="http://schemas.microsoft.com/office/drawing/2014/main" id="{4C9C7685-5238-E24E-B4A0-5B621A71DFEF}"/>
              </a:ext>
            </a:extLst>
          </p:cNvPr>
          <p:cNvPicPr>
            <a:picLocks noChangeAspect="1"/>
          </p:cNvPicPr>
          <p:nvPr/>
        </p:nvPicPr>
        <p:blipFill>
          <a:blip r:embed="rId4"/>
          <a:stretch>
            <a:fillRect/>
          </a:stretch>
        </p:blipFill>
        <p:spPr>
          <a:xfrm rot="8100000">
            <a:off x="7041724" y="3358661"/>
            <a:ext cx="2533099" cy="2590079"/>
          </a:xfrm>
          <a:prstGeom prst="rect">
            <a:avLst/>
          </a:prstGeom>
          <a:effectLst>
            <a:outerShdw blurRad="914400" sx="120000" sy="120000" algn="ctr" rotWithShape="0">
              <a:prstClr val="black">
                <a:alpha val="69000"/>
              </a:prstClr>
            </a:outerShdw>
          </a:effectLst>
        </p:spPr>
      </p:pic>
      <p:pic>
        <p:nvPicPr>
          <p:cNvPr id="13" name="Picture 12" descr="A picture containing dark, clock, tower, large&#10;&#10;Description automatically generated">
            <a:extLst>
              <a:ext uri="{FF2B5EF4-FFF2-40B4-BE49-F238E27FC236}">
                <a16:creationId xmlns:a16="http://schemas.microsoft.com/office/drawing/2014/main" id="{D431560B-0271-B449-ADE2-6667D1E4815E}"/>
              </a:ext>
            </a:extLst>
          </p:cNvPr>
          <p:cNvPicPr>
            <a:picLocks noChangeAspect="1"/>
          </p:cNvPicPr>
          <p:nvPr/>
        </p:nvPicPr>
        <p:blipFill>
          <a:blip r:embed="rId4"/>
          <a:stretch>
            <a:fillRect/>
          </a:stretch>
        </p:blipFill>
        <p:spPr>
          <a:xfrm rot="18900000">
            <a:off x="8963377" y="1503483"/>
            <a:ext cx="2533099" cy="2590079"/>
          </a:xfrm>
          <a:prstGeom prst="rect">
            <a:avLst/>
          </a:prstGeom>
          <a:effectLst>
            <a:outerShdw blurRad="914400" sx="120000" sy="120000" algn="ctr" rotWithShape="0">
              <a:prstClr val="black">
                <a:alpha val="69000"/>
              </a:prstClr>
            </a:outerShdw>
          </a:effectLst>
        </p:spPr>
      </p:pic>
      <p:grpSp>
        <p:nvGrpSpPr>
          <p:cNvPr id="18" name="Group 17">
            <a:extLst>
              <a:ext uri="{FF2B5EF4-FFF2-40B4-BE49-F238E27FC236}">
                <a16:creationId xmlns:a16="http://schemas.microsoft.com/office/drawing/2014/main" id="{D990AA1E-652F-1542-AD73-BBCEC6C3DC2F}"/>
              </a:ext>
            </a:extLst>
          </p:cNvPr>
          <p:cNvGrpSpPr/>
          <p:nvPr/>
        </p:nvGrpSpPr>
        <p:grpSpPr>
          <a:xfrm>
            <a:off x="2520300" y="3523687"/>
            <a:ext cx="7092948" cy="463551"/>
            <a:chOff x="28536900" y="12623800"/>
            <a:chExt cx="7092948" cy="463551"/>
          </a:xfrm>
          <a:solidFill>
            <a:schemeClr val="accent3">
              <a:lumMod val="75000"/>
            </a:schemeClr>
          </a:solidFill>
        </p:grpSpPr>
        <p:sp>
          <p:nvSpPr>
            <p:cNvPr id="19" name="Shape">
              <a:extLst>
                <a:ext uri="{FF2B5EF4-FFF2-40B4-BE49-F238E27FC236}">
                  <a16:creationId xmlns:a16="http://schemas.microsoft.com/office/drawing/2014/main" id="{C9A4C467-56A5-6C42-B9C5-7D7834176715}"/>
                </a:ext>
              </a:extLst>
            </p:cNvPr>
            <p:cNvSpPr/>
            <p:nvPr/>
          </p:nvSpPr>
          <p:spPr>
            <a:xfrm>
              <a:off x="28536900" y="12623800"/>
              <a:ext cx="349248" cy="349252"/>
            </a:xfrm>
            <a:custGeom>
              <a:avLst/>
              <a:gdLst/>
              <a:ahLst/>
              <a:cxnLst>
                <a:cxn ang="0">
                  <a:pos x="wd2" y="hd2"/>
                </a:cxn>
                <a:cxn ang="5400000">
                  <a:pos x="wd2" y="hd2"/>
                </a:cxn>
                <a:cxn ang="10800000">
                  <a:pos x="wd2" y="hd2"/>
                </a:cxn>
                <a:cxn ang="16200000">
                  <a:pos x="wd2" y="hd2"/>
                </a:cxn>
              </a:cxnLst>
              <a:rect l="0" t="0" r="r" b="b"/>
              <a:pathLst>
                <a:path w="21600" h="21600" extrusionOk="0">
                  <a:moveTo>
                    <a:pt x="15238" y="21600"/>
                  </a:moveTo>
                  <a:lnTo>
                    <a:pt x="2906" y="21600"/>
                  </a:lnTo>
                  <a:cubicBezTo>
                    <a:pt x="1335" y="21600"/>
                    <a:pt x="0" y="20343"/>
                    <a:pt x="0" y="18694"/>
                  </a:cubicBezTo>
                  <a:cubicBezTo>
                    <a:pt x="0" y="17044"/>
                    <a:pt x="1257" y="15788"/>
                    <a:pt x="2906" y="15788"/>
                  </a:cubicBezTo>
                  <a:lnTo>
                    <a:pt x="15238" y="15788"/>
                  </a:lnTo>
                  <a:cubicBezTo>
                    <a:pt x="15552" y="15788"/>
                    <a:pt x="15788" y="15552"/>
                    <a:pt x="15788" y="15238"/>
                  </a:cubicBezTo>
                  <a:lnTo>
                    <a:pt x="15788" y="2906"/>
                  </a:lnTo>
                  <a:cubicBezTo>
                    <a:pt x="15788" y="1335"/>
                    <a:pt x="17044" y="0"/>
                    <a:pt x="18694" y="0"/>
                  </a:cubicBezTo>
                  <a:cubicBezTo>
                    <a:pt x="20343" y="0"/>
                    <a:pt x="21600" y="1257"/>
                    <a:pt x="21600" y="2906"/>
                  </a:cubicBezTo>
                  <a:lnTo>
                    <a:pt x="21600" y="15238"/>
                  </a:lnTo>
                  <a:cubicBezTo>
                    <a:pt x="21522" y="18772"/>
                    <a:pt x="18694" y="21600"/>
                    <a:pt x="15238" y="21600"/>
                  </a:cubicBezTo>
                  <a:close/>
                </a:path>
              </a:pathLst>
            </a:custGeom>
            <a:grpFill/>
            <a:ln w="12700">
              <a:miter lim="400000"/>
            </a:ln>
          </p:spPr>
          <p:txBody>
            <a:bodyPr lIns="38100" tIns="38100" rIns="38100" bIns="38100" anchor="ctr"/>
            <a:lstStyle/>
            <a:p>
              <a:pPr>
                <a:defRPr sz="3000">
                  <a:solidFill>
                    <a:srgbClr val="FFFFFF"/>
                  </a:solidFill>
                </a:defRPr>
              </a:pPr>
              <a:endParaRPr dirty="0"/>
            </a:p>
          </p:txBody>
        </p:sp>
        <p:sp>
          <p:nvSpPr>
            <p:cNvPr id="20" name="Shape">
              <a:extLst>
                <a:ext uri="{FF2B5EF4-FFF2-40B4-BE49-F238E27FC236}">
                  <a16:creationId xmlns:a16="http://schemas.microsoft.com/office/drawing/2014/main" id="{CA1B87F0-E72A-9546-BB35-A20E6B872B02}"/>
                </a:ext>
              </a:extLst>
            </p:cNvPr>
            <p:cNvSpPr/>
            <p:nvPr/>
          </p:nvSpPr>
          <p:spPr>
            <a:xfrm>
              <a:off x="30873700" y="12738099"/>
              <a:ext cx="349248" cy="349252"/>
            </a:xfrm>
            <a:custGeom>
              <a:avLst/>
              <a:gdLst/>
              <a:ahLst/>
              <a:cxnLst>
                <a:cxn ang="0">
                  <a:pos x="wd2" y="hd2"/>
                </a:cxn>
                <a:cxn ang="5400000">
                  <a:pos x="wd2" y="hd2"/>
                </a:cxn>
                <a:cxn ang="10800000">
                  <a:pos x="wd2" y="hd2"/>
                </a:cxn>
                <a:cxn ang="16200000">
                  <a:pos x="wd2" y="hd2"/>
                </a:cxn>
              </a:cxnLst>
              <a:rect l="0" t="0" r="r" b="b"/>
              <a:pathLst>
                <a:path w="21600" h="21600" extrusionOk="0">
                  <a:moveTo>
                    <a:pt x="21600" y="6362"/>
                  </a:moveTo>
                  <a:lnTo>
                    <a:pt x="21600" y="18694"/>
                  </a:lnTo>
                  <a:cubicBezTo>
                    <a:pt x="21600" y="20265"/>
                    <a:pt x="20343" y="21600"/>
                    <a:pt x="18694" y="21600"/>
                  </a:cubicBezTo>
                  <a:cubicBezTo>
                    <a:pt x="17123" y="21600"/>
                    <a:pt x="15788" y="20343"/>
                    <a:pt x="15788" y="18694"/>
                  </a:cubicBezTo>
                  <a:lnTo>
                    <a:pt x="15788" y="6362"/>
                  </a:lnTo>
                  <a:cubicBezTo>
                    <a:pt x="15788" y="6048"/>
                    <a:pt x="15552" y="5812"/>
                    <a:pt x="15238" y="5812"/>
                  </a:cubicBezTo>
                  <a:lnTo>
                    <a:pt x="2906" y="5812"/>
                  </a:lnTo>
                  <a:cubicBezTo>
                    <a:pt x="1335" y="5812"/>
                    <a:pt x="0" y="4556"/>
                    <a:pt x="0" y="2906"/>
                  </a:cubicBezTo>
                  <a:cubicBezTo>
                    <a:pt x="0" y="1257"/>
                    <a:pt x="1257" y="0"/>
                    <a:pt x="2906" y="0"/>
                  </a:cubicBezTo>
                  <a:lnTo>
                    <a:pt x="15238" y="0"/>
                  </a:lnTo>
                  <a:cubicBezTo>
                    <a:pt x="18772" y="79"/>
                    <a:pt x="21600" y="2906"/>
                    <a:pt x="21600" y="6362"/>
                  </a:cubicBezTo>
                  <a:close/>
                </a:path>
              </a:pathLst>
            </a:custGeom>
            <a:grpFill/>
            <a:ln w="12700">
              <a:miter lim="400000"/>
            </a:ln>
          </p:spPr>
          <p:txBody>
            <a:bodyPr lIns="38100" tIns="38100" rIns="38100" bIns="38100" anchor="ctr"/>
            <a:lstStyle/>
            <a:p>
              <a:pPr>
                <a:defRPr sz="3000">
                  <a:solidFill>
                    <a:srgbClr val="FFFFFF"/>
                  </a:solidFill>
                </a:defRPr>
              </a:pPr>
              <a:endParaRPr dirty="0"/>
            </a:p>
          </p:txBody>
        </p:sp>
        <p:sp>
          <p:nvSpPr>
            <p:cNvPr id="21" name="Shape">
              <a:extLst>
                <a:ext uri="{FF2B5EF4-FFF2-40B4-BE49-F238E27FC236}">
                  <a16:creationId xmlns:a16="http://schemas.microsoft.com/office/drawing/2014/main" id="{ED17D84F-BA9A-F145-9EAD-D88B8CB715FC}"/>
                </a:ext>
              </a:extLst>
            </p:cNvPr>
            <p:cNvSpPr/>
            <p:nvPr/>
          </p:nvSpPr>
          <p:spPr>
            <a:xfrm>
              <a:off x="35280600" y="12738099"/>
              <a:ext cx="349248" cy="349252"/>
            </a:xfrm>
            <a:custGeom>
              <a:avLst/>
              <a:gdLst/>
              <a:ahLst/>
              <a:cxnLst>
                <a:cxn ang="0">
                  <a:pos x="wd2" y="hd2"/>
                </a:cxn>
                <a:cxn ang="5400000">
                  <a:pos x="wd2" y="hd2"/>
                </a:cxn>
                <a:cxn ang="10800000">
                  <a:pos x="wd2" y="hd2"/>
                </a:cxn>
                <a:cxn ang="16200000">
                  <a:pos x="wd2" y="hd2"/>
                </a:cxn>
              </a:cxnLst>
              <a:rect l="0" t="0" r="r" b="b"/>
              <a:pathLst>
                <a:path w="21600" h="21600" extrusionOk="0">
                  <a:moveTo>
                    <a:pt x="21600" y="6362"/>
                  </a:moveTo>
                  <a:lnTo>
                    <a:pt x="21600" y="18694"/>
                  </a:lnTo>
                  <a:cubicBezTo>
                    <a:pt x="21600" y="20265"/>
                    <a:pt x="20343" y="21600"/>
                    <a:pt x="18694" y="21600"/>
                  </a:cubicBezTo>
                  <a:cubicBezTo>
                    <a:pt x="17123" y="21600"/>
                    <a:pt x="15788" y="20343"/>
                    <a:pt x="15788" y="18694"/>
                  </a:cubicBezTo>
                  <a:lnTo>
                    <a:pt x="15788" y="6362"/>
                  </a:lnTo>
                  <a:cubicBezTo>
                    <a:pt x="15788" y="6048"/>
                    <a:pt x="15552" y="5812"/>
                    <a:pt x="15238" y="5812"/>
                  </a:cubicBezTo>
                  <a:lnTo>
                    <a:pt x="2906" y="5812"/>
                  </a:lnTo>
                  <a:cubicBezTo>
                    <a:pt x="1335" y="5812"/>
                    <a:pt x="0" y="4556"/>
                    <a:pt x="0" y="2906"/>
                  </a:cubicBezTo>
                  <a:cubicBezTo>
                    <a:pt x="0" y="1257"/>
                    <a:pt x="1257" y="0"/>
                    <a:pt x="2906" y="0"/>
                  </a:cubicBezTo>
                  <a:lnTo>
                    <a:pt x="15238" y="0"/>
                  </a:lnTo>
                  <a:cubicBezTo>
                    <a:pt x="18772" y="79"/>
                    <a:pt x="21600" y="2906"/>
                    <a:pt x="21600" y="6362"/>
                  </a:cubicBezTo>
                  <a:close/>
                </a:path>
              </a:pathLst>
            </a:custGeom>
            <a:grpFill/>
            <a:ln w="12700">
              <a:miter lim="400000"/>
            </a:ln>
          </p:spPr>
          <p:txBody>
            <a:bodyPr lIns="38100" tIns="38100" rIns="38100" bIns="38100" anchor="ctr"/>
            <a:lstStyle/>
            <a:p>
              <a:pPr>
                <a:defRPr sz="3000">
                  <a:solidFill>
                    <a:srgbClr val="FFFFFF"/>
                  </a:solidFill>
                </a:defRPr>
              </a:pPr>
              <a:endParaRPr dirty="0"/>
            </a:p>
          </p:txBody>
        </p:sp>
        <p:sp>
          <p:nvSpPr>
            <p:cNvPr id="22" name="Shape">
              <a:extLst>
                <a:ext uri="{FF2B5EF4-FFF2-40B4-BE49-F238E27FC236}">
                  <a16:creationId xmlns:a16="http://schemas.microsoft.com/office/drawing/2014/main" id="{1E19BFB1-3FCD-9643-81A6-68A3EF77E988}"/>
                </a:ext>
              </a:extLst>
            </p:cNvPr>
            <p:cNvSpPr/>
            <p:nvPr/>
          </p:nvSpPr>
          <p:spPr>
            <a:xfrm>
              <a:off x="32994600" y="12623800"/>
              <a:ext cx="349248" cy="349252"/>
            </a:xfrm>
            <a:custGeom>
              <a:avLst/>
              <a:gdLst/>
              <a:ahLst/>
              <a:cxnLst>
                <a:cxn ang="0">
                  <a:pos x="wd2" y="hd2"/>
                </a:cxn>
                <a:cxn ang="5400000">
                  <a:pos x="wd2" y="hd2"/>
                </a:cxn>
                <a:cxn ang="10800000">
                  <a:pos x="wd2" y="hd2"/>
                </a:cxn>
                <a:cxn ang="16200000">
                  <a:pos x="wd2" y="hd2"/>
                </a:cxn>
              </a:cxnLst>
              <a:rect l="0" t="0" r="r" b="b"/>
              <a:pathLst>
                <a:path w="21600" h="21600" extrusionOk="0">
                  <a:moveTo>
                    <a:pt x="15238" y="21600"/>
                  </a:moveTo>
                  <a:lnTo>
                    <a:pt x="2906" y="21600"/>
                  </a:lnTo>
                  <a:cubicBezTo>
                    <a:pt x="1335" y="21600"/>
                    <a:pt x="0" y="20343"/>
                    <a:pt x="0" y="18694"/>
                  </a:cubicBezTo>
                  <a:cubicBezTo>
                    <a:pt x="0" y="17044"/>
                    <a:pt x="1257" y="15788"/>
                    <a:pt x="2906" y="15788"/>
                  </a:cubicBezTo>
                  <a:lnTo>
                    <a:pt x="15238" y="15788"/>
                  </a:lnTo>
                  <a:cubicBezTo>
                    <a:pt x="15552" y="15788"/>
                    <a:pt x="15788" y="15552"/>
                    <a:pt x="15788" y="15238"/>
                  </a:cubicBezTo>
                  <a:lnTo>
                    <a:pt x="15788" y="2906"/>
                  </a:lnTo>
                  <a:cubicBezTo>
                    <a:pt x="15788" y="1335"/>
                    <a:pt x="17044" y="0"/>
                    <a:pt x="18694" y="0"/>
                  </a:cubicBezTo>
                  <a:cubicBezTo>
                    <a:pt x="20343" y="0"/>
                    <a:pt x="21600" y="1257"/>
                    <a:pt x="21600" y="2906"/>
                  </a:cubicBezTo>
                  <a:lnTo>
                    <a:pt x="21600" y="15238"/>
                  </a:lnTo>
                  <a:cubicBezTo>
                    <a:pt x="21522" y="18772"/>
                    <a:pt x="18694" y="21600"/>
                    <a:pt x="15238" y="21600"/>
                  </a:cubicBezTo>
                  <a:close/>
                </a:path>
              </a:pathLst>
            </a:custGeom>
            <a:grpFill/>
            <a:ln w="12700">
              <a:miter lim="400000"/>
            </a:ln>
          </p:spPr>
          <p:txBody>
            <a:bodyPr lIns="38100" tIns="38100" rIns="38100" bIns="38100" anchor="ctr"/>
            <a:lstStyle/>
            <a:p>
              <a:pPr>
                <a:defRPr sz="3000">
                  <a:solidFill>
                    <a:srgbClr val="FFFFFF"/>
                  </a:solidFill>
                </a:defRPr>
              </a:pPr>
              <a:endParaRPr dirty="0"/>
            </a:p>
          </p:txBody>
        </p:sp>
      </p:grpSp>
      <p:grpSp>
        <p:nvGrpSpPr>
          <p:cNvPr id="23" name="Group 22">
            <a:extLst>
              <a:ext uri="{FF2B5EF4-FFF2-40B4-BE49-F238E27FC236}">
                <a16:creationId xmlns:a16="http://schemas.microsoft.com/office/drawing/2014/main" id="{6930C758-AC60-B24C-AD9F-7D1E20349987}"/>
              </a:ext>
            </a:extLst>
          </p:cNvPr>
          <p:cNvGrpSpPr/>
          <p:nvPr/>
        </p:nvGrpSpPr>
        <p:grpSpPr>
          <a:xfrm>
            <a:off x="5414086" y="4209789"/>
            <a:ext cx="1541957" cy="1013154"/>
            <a:chOff x="332936" y="2720099"/>
            <a:chExt cx="2975111" cy="1013154"/>
          </a:xfrm>
        </p:grpSpPr>
        <p:sp>
          <p:nvSpPr>
            <p:cNvPr id="24" name="TextBox 23">
              <a:extLst>
                <a:ext uri="{FF2B5EF4-FFF2-40B4-BE49-F238E27FC236}">
                  <a16:creationId xmlns:a16="http://schemas.microsoft.com/office/drawing/2014/main" id="{59351BF6-C564-E341-85AC-54ABCE5B6DC3}"/>
                </a:ext>
              </a:extLst>
            </p:cNvPr>
            <p:cNvSpPr txBox="1"/>
            <p:nvPr/>
          </p:nvSpPr>
          <p:spPr>
            <a:xfrm>
              <a:off x="332936" y="2720099"/>
              <a:ext cx="2926080" cy="369332"/>
            </a:xfrm>
            <a:prstGeom prst="rect">
              <a:avLst/>
            </a:prstGeom>
            <a:noFill/>
          </p:spPr>
          <p:txBody>
            <a:bodyPr wrap="square" lIns="0" rIns="0" rtlCol="0" anchor="b">
              <a:spAutoFit/>
            </a:bodyPr>
            <a:lstStyle/>
            <a:p>
              <a:pPr algn="ctr"/>
              <a:r>
                <a:rPr lang="en-US" b="1" noProof="1">
                  <a:solidFill>
                    <a:schemeClr val="bg2"/>
                  </a:solidFill>
                </a:rPr>
                <a:t>Lorem Ipsum</a:t>
              </a:r>
            </a:p>
          </p:txBody>
        </p:sp>
        <p:sp>
          <p:nvSpPr>
            <p:cNvPr id="25" name="TextBox 24">
              <a:extLst>
                <a:ext uri="{FF2B5EF4-FFF2-40B4-BE49-F238E27FC236}">
                  <a16:creationId xmlns:a16="http://schemas.microsoft.com/office/drawing/2014/main" id="{AF4C8207-F302-4140-B300-521C25E1F26A}"/>
                </a:ext>
              </a:extLst>
            </p:cNvPr>
            <p:cNvSpPr txBox="1"/>
            <p:nvPr/>
          </p:nvSpPr>
          <p:spPr>
            <a:xfrm>
              <a:off x="332936" y="3086922"/>
              <a:ext cx="2975111" cy="646331"/>
            </a:xfrm>
            <a:prstGeom prst="rect">
              <a:avLst/>
            </a:prstGeom>
            <a:noFill/>
          </p:spPr>
          <p:txBody>
            <a:bodyPr wrap="square" lIns="0" rIns="0" rtlCol="0" anchor="t">
              <a:spAutoFit/>
            </a:bodyPr>
            <a:lstStyle/>
            <a:p>
              <a:pPr algn="ctr"/>
              <a:r>
                <a:rPr lang="en-US" sz="1200" noProof="1">
                  <a:solidFill>
                    <a:schemeClr val="bg2"/>
                  </a:solidFill>
                </a:rPr>
                <a:t>Lorem ipsum dolor sit amet, nibh est. A magna maecenas, quam. </a:t>
              </a:r>
            </a:p>
          </p:txBody>
        </p:sp>
      </p:grpSp>
      <p:grpSp>
        <p:nvGrpSpPr>
          <p:cNvPr id="26" name="Group 25">
            <a:extLst>
              <a:ext uri="{FF2B5EF4-FFF2-40B4-BE49-F238E27FC236}">
                <a16:creationId xmlns:a16="http://schemas.microsoft.com/office/drawing/2014/main" id="{568D2702-6B10-4B48-B8F8-0A90C1D0FA0A}"/>
              </a:ext>
            </a:extLst>
          </p:cNvPr>
          <p:cNvGrpSpPr/>
          <p:nvPr/>
        </p:nvGrpSpPr>
        <p:grpSpPr>
          <a:xfrm>
            <a:off x="980982" y="4209789"/>
            <a:ext cx="1541957" cy="1013154"/>
            <a:chOff x="332936" y="2720099"/>
            <a:chExt cx="2975111" cy="1013154"/>
          </a:xfrm>
        </p:grpSpPr>
        <p:sp>
          <p:nvSpPr>
            <p:cNvPr id="27" name="TextBox 26">
              <a:extLst>
                <a:ext uri="{FF2B5EF4-FFF2-40B4-BE49-F238E27FC236}">
                  <a16:creationId xmlns:a16="http://schemas.microsoft.com/office/drawing/2014/main" id="{646EDCF0-22B9-804B-86AB-C80424F0671E}"/>
                </a:ext>
              </a:extLst>
            </p:cNvPr>
            <p:cNvSpPr txBox="1"/>
            <p:nvPr/>
          </p:nvSpPr>
          <p:spPr>
            <a:xfrm>
              <a:off x="332936" y="2720099"/>
              <a:ext cx="2926080" cy="369332"/>
            </a:xfrm>
            <a:prstGeom prst="rect">
              <a:avLst/>
            </a:prstGeom>
            <a:noFill/>
          </p:spPr>
          <p:txBody>
            <a:bodyPr wrap="square" lIns="0" rIns="0" rtlCol="0" anchor="b">
              <a:spAutoFit/>
            </a:bodyPr>
            <a:lstStyle/>
            <a:p>
              <a:pPr algn="ctr"/>
              <a:r>
                <a:rPr lang="en-US" b="1" noProof="1">
                  <a:solidFill>
                    <a:schemeClr val="bg2"/>
                  </a:solidFill>
                </a:rPr>
                <a:t>Lorem Ipsum</a:t>
              </a:r>
            </a:p>
          </p:txBody>
        </p:sp>
        <p:sp>
          <p:nvSpPr>
            <p:cNvPr id="28" name="TextBox 27">
              <a:extLst>
                <a:ext uri="{FF2B5EF4-FFF2-40B4-BE49-F238E27FC236}">
                  <a16:creationId xmlns:a16="http://schemas.microsoft.com/office/drawing/2014/main" id="{24A042D0-375E-F743-A91C-86A7D0D705A9}"/>
                </a:ext>
              </a:extLst>
            </p:cNvPr>
            <p:cNvSpPr txBox="1"/>
            <p:nvPr/>
          </p:nvSpPr>
          <p:spPr>
            <a:xfrm>
              <a:off x="332936" y="3086922"/>
              <a:ext cx="2975111" cy="646331"/>
            </a:xfrm>
            <a:prstGeom prst="rect">
              <a:avLst/>
            </a:prstGeom>
            <a:noFill/>
          </p:spPr>
          <p:txBody>
            <a:bodyPr wrap="square" lIns="0" rIns="0" rtlCol="0" anchor="t">
              <a:spAutoFit/>
            </a:bodyPr>
            <a:lstStyle/>
            <a:p>
              <a:pPr algn="ctr"/>
              <a:r>
                <a:rPr lang="en-US" sz="1200" noProof="1">
                  <a:solidFill>
                    <a:schemeClr val="bg2"/>
                  </a:solidFill>
                </a:rPr>
                <a:t>Lorem ipsum dolor sit amet, nibh est. A magna maecenas, quam. </a:t>
              </a:r>
            </a:p>
          </p:txBody>
        </p:sp>
      </p:grpSp>
      <p:grpSp>
        <p:nvGrpSpPr>
          <p:cNvPr id="29" name="Group 28">
            <a:extLst>
              <a:ext uri="{FF2B5EF4-FFF2-40B4-BE49-F238E27FC236}">
                <a16:creationId xmlns:a16="http://schemas.microsoft.com/office/drawing/2014/main" id="{3B5E19DC-E1E8-8046-972D-28D26C065ACF}"/>
              </a:ext>
            </a:extLst>
          </p:cNvPr>
          <p:cNvGrpSpPr/>
          <p:nvPr/>
        </p:nvGrpSpPr>
        <p:grpSpPr>
          <a:xfrm>
            <a:off x="9627271" y="4209789"/>
            <a:ext cx="1541957" cy="1013154"/>
            <a:chOff x="332936" y="2720099"/>
            <a:chExt cx="2975111" cy="1013154"/>
          </a:xfrm>
        </p:grpSpPr>
        <p:sp>
          <p:nvSpPr>
            <p:cNvPr id="30" name="TextBox 29">
              <a:extLst>
                <a:ext uri="{FF2B5EF4-FFF2-40B4-BE49-F238E27FC236}">
                  <a16:creationId xmlns:a16="http://schemas.microsoft.com/office/drawing/2014/main" id="{CF7AA327-150E-914E-B073-B36362895052}"/>
                </a:ext>
              </a:extLst>
            </p:cNvPr>
            <p:cNvSpPr txBox="1"/>
            <p:nvPr/>
          </p:nvSpPr>
          <p:spPr>
            <a:xfrm>
              <a:off x="332936" y="2720099"/>
              <a:ext cx="2926080" cy="369332"/>
            </a:xfrm>
            <a:prstGeom prst="rect">
              <a:avLst/>
            </a:prstGeom>
            <a:noFill/>
          </p:spPr>
          <p:txBody>
            <a:bodyPr wrap="square" lIns="0" rIns="0" rtlCol="0" anchor="b">
              <a:spAutoFit/>
            </a:bodyPr>
            <a:lstStyle/>
            <a:p>
              <a:pPr algn="ctr"/>
              <a:r>
                <a:rPr lang="en-US" b="1" noProof="1">
                  <a:solidFill>
                    <a:schemeClr val="bg2"/>
                  </a:solidFill>
                </a:rPr>
                <a:t>Lorem Ipsum</a:t>
              </a:r>
            </a:p>
          </p:txBody>
        </p:sp>
        <p:sp>
          <p:nvSpPr>
            <p:cNvPr id="31" name="TextBox 30">
              <a:extLst>
                <a:ext uri="{FF2B5EF4-FFF2-40B4-BE49-F238E27FC236}">
                  <a16:creationId xmlns:a16="http://schemas.microsoft.com/office/drawing/2014/main" id="{42D037C6-A35A-A947-8680-CC2B8616434B}"/>
                </a:ext>
              </a:extLst>
            </p:cNvPr>
            <p:cNvSpPr txBox="1"/>
            <p:nvPr/>
          </p:nvSpPr>
          <p:spPr>
            <a:xfrm>
              <a:off x="332936" y="3086922"/>
              <a:ext cx="2975111" cy="646331"/>
            </a:xfrm>
            <a:prstGeom prst="rect">
              <a:avLst/>
            </a:prstGeom>
            <a:noFill/>
          </p:spPr>
          <p:txBody>
            <a:bodyPr wrap="square" lIns="0" rIns="0" rtlCol="0" anchor="t">
              <a:spAutoFit/>
            </a:bodyPr>
            <a:lstStyle/>
            <a:p>
              <a:pPr algn="ctr"/>
              <a:r>
                <a:rPr lang="en-US" sz="1200" noProof="1">
                  <a:solidFill>
                    <a:schemeClr val="bg2"/>
                  </a:solidFill>
                </a:rPr>
                <a:t>Lorem ipsum dolor sit amet, nibh est. A magna maecenas, quam. </a:t>
              </a:r>
            </a:p>
          </p:txBody>
        </p:sp>
      </p:grpSp>
      <p:grpSp>
        <p:nvGrpSpPr>
          <p:cNvPr id="32" name="Group 31">
            <a:extLst>
              <a:ext uri="{FF2B5EF4-FFF2-40B4-BE49-F238E27FC236}">
                <a16:creationId xmlns:a16="http://schemas.microsoft.com/office/drawing/2014/main" id="{ABD453F2-6FB5-9146-84EE-5493AE4A0B50}"/>
              </a:ext>
            </a:extLst>
          </p:cNvPr>
          <p:cNvGrpSpPr/>
          <p:nvPr/>
        </p:nvGrpSpPr>
        <p:grpSpPr>
          <a:xfrm>
            <a:off x="7509104" y="2126346"/>
            <a:ext cx="1541957" cy="1013154"/>
            <a:chOff x="332936" y="2720099"/>
            <a:chExt cx="2975111" cy="1013154"/>
          </a:xfrm>
        </p:grpSpPr>
        <p:sp>
          <p:nvSpPr>
            <p:cNvPr id="33" name="TextBox 32">
              <a:extLst>
                <a:ext uri="{FF2B5EF4-FFF2-40B4-BE49-F238E27FC236}">
                  <a16:creationId xmlns:a16="http://schemas.microsoft.com/office/drawing/2014/main" id="{58F9CAC6-C3D7-944C-83EF-1028FC8C3F80}"/>
                </a:ext>
              </a:extLst>
            </p:cNvPr>
            <p:cNvSpPr txBox="1"/>
            <p:nvPr/>
          </p:nvSpPr>
          <p:spPr>
            <a:xfrm>
              <a:off x="332936" y="2720099"/>
              <a:ext cx="2926080" cy="369332"/>
            </a:xfrm>
            <a:prstGeom prst="rect">
              <a:avLst/>
            </a:prstGeom>
            <a:noFill/>
          </p:spPr>
          <p:txBody>
            <a:bodyPr wrap="square" lIns="0" rIns="0" rtlCol="0" anchor="b">
              <a:spAutoFit/>
            </a:bodyPr>
            <a:lstStyle/>
            <a:p>
              <a:pPr algn="ctr"/>
              <a:r>
                <a:rPr lang="en-US" b="1" noProof="1">
                  <a:solidFill>
                    <a:schemeClr val="bg2"/>
                  </a:solidFill>
                </a:rPr>
                <a:t>Lorem Ipsum</a:t>
              </a:r>
            </a:p>
          </p:txBody>
        </p:sp>
        <p:sp>
          <p:nvSpPr>
            <p:cNvPr id="34" name="TextBox 33">
              <a:extLst>
                <a:ext uri="{FF2B5EF4-FFF2-40B4-BE49-F238E27FC236}">
                  <a16:creationId xmlns:a16="http://schemas.microsoft.com/office/drawing/2014/main" id="{36DFBC74-5ABD-4F4B-A460-C3BD25015209}"/>
                </a:ext>
              </a:extLst>
            </p:cNvPr>
            <p:cNvSpPr txBox="1"/>
            <p:nvPr/>
          </p:nvSpPr>
          <p:spPr>
            <a:xfrm>
              <a:off x="332936" y="3086922"/>
              <a:ext cx="2975111" cy="646331"/>
            </a:xfrm>
            <a:prstGeom prst="rect">
              <a:avLst/>
            </a:prstGeom>
            <a:noFill/>
          </p:spPr>
          <p:txBody>
            <a:bodyPr wrap="square" lIns="0" rIns="0" rtlCol="0" anchor="t">
              <a:spAutoFit/>
            </a:bodyPr>
            <a:lstStyle/>
            <a:p>
              <a:pPr algn="ctr"/>
              <a:r>
                <a:rPr lang="en-US" sz="1200" noProof="1">
                  <a:solidFill>
                    <a:schemeClr val="bg2"/>
                  </a:solidFill>
                </a:rPr>
                <a:t>Lorem ipsum dolor sit amet, nibh est. A magna maecenas, quam. </a:t>
              </a:r>
            </a:p>
          </p:txBody>
        </p:sp>
      </p:grpSp>
      <p:grpSp>
        <p:nvGrpSpPr>
          <p:cNvPr id="35" name="Group 34">
            <a:extLst>
              <a:ext uri="{FF2B5EF4-FFF2-40B4-BE49-F238E27FC236}">
                <a16:creationId xmlns:a16="http://schemas.microsoft.com/office/drawing/2014/main" id="{B9989390-6C80-2D44-9D26-0E8D8D114C37}"/>
              </a:ext>
            </a:extLst>
          </p:cNvPr>
          <p:cNvGrpSpPr/>
          <p:nvPr/>
        </p:nvGrpSpPr>
        <p:grpSpPr>
          <a:xfrm>
            <a:off x="3157023" y="2126346"/>
            <a:ext cx="1541957" cy="1013154"/>
            <a:chOff x="332936" y="2720099"/>
            <a:chExt cx="2975111" cy="1013154"/>
          </a:xfrm>
        </p:grpSpPr>
        <p:sp>
          <p:nvSpPr>
            <p:cNvPr id="36" name="TextBox 35">
              <a:extLst>
                <a:ext uri="{FF2B5EF4-FFF2-40B4-BE49-F238E27FC236}">
                  <a16:creationId xmlns:a16="http://schemas.microsoft.com/office/drawing/2014/main" id="{988F6CE1-7576-7649-919A-639B9171544A}"/>
                </a:ext>
              </a:extLst>
            </p:cNvPr>
            <p:cNvSpPr txBox="1"/>
            <p:nvPr/>
          </p:nvSpPr>
          <p:spPr>
            <a:xfrm>
              <a:off x="332936" y="2720099"/>
              <a:ext cx="2926080" cy="369332"/>
            </a:xfrm>
            <a:prstGeom prst="rect">
              <a:avLst/>
            </a:prstGeom>
            <a:noFill/>
          </p:spPr>
          <p:txBody>
            <a:bodyPr wrap="square" lIns="0" rIns="0" rtlCol="0" anchor="b">
              <a:spAutoFit/>
            </a:bodyPr>
            <a:lstStyle/>
            <a:p>
              <a:pPr algn="ctr"/>
              <a:r>
                <a:rPr lang="en-US" b="1" noProof="1">
                  <a:solidFill>
                    <a:schemeClr val="bg2"/>
                  </a:solidFill>
                </a:rPr>
                <a:t>Lorem Ipsum</a:t>
              </a:r>
            </a:p>
          </p:txBody>
        </p:sp>
        <p:sp>
          <p:nvSpPr>
            <p:cNvPr id="37" name="TextBox 36">
              <a:extLst>
                <a:ext uri="{FF2B5EF4-FFF2-40B4-BE49-F238E27FC236}">
                  <a16:creationId xmlns:a16="http://schemas.microsoft.com/office/drawing/2014/main" id="{D6C00125-22AF-D143-B02E-18D1E6FE5604}"/>
                </a:ext>
              </a:extLst>
            </p:cNvPr>
            <p:cNvSpPr txBox="1"/>
            <p:nvPr/>
          </p:nvSpPr>
          <p:spPr>
            <a:xfrm>
              <a:off x="332936" y="3086922"/>
              <a:ext cx="2975111" cy="646331"/>
            </a:xfrm>
            <a:prstGeom prst="rect">
              <a:avLst/>
            </a:prstGeom>
            <a:noFill/>
          </p:spPr>
          <p:txBody>
            <a:bodyPr wrap="square" lIns="0" rIns="0" rtlCol="0" anchor="t">
              <a:spAutoFit/>
            </a:bodyPr>
            <a:lstStyle/>
            <a:p>
              <a:pPr algn="ctr"/>
              <a:r>
                <a:rPr lang="en-US" sz="1200" noProof="1">
                  <a:solidFill>
                    <a:schemeClr val="bg2"/>
                  </a:solidFill>
                </a:rPr>
                <a:t>Lorem ipsum dolor sit amet, nibh est. A magna maecenas, quam. </a:t>
              </a:r>
            </a:p>
          </p:txBody>
        </p:sp>
      </p:grpSp>
      <p:pic>
        <p:nvPicPr>
          <p:cNvPr id="38" name="Graphic 37" descr="Gears">
            <a:extLst>
              <a:ext uri="{FF2B5EF4-FFF2-40B4-BE49-F238E27FC236}">
                <a16:creationId xmlns:a16="http://schemas.microsoft.com/office/drawing/2014/main" id="{ACC7FB3D-C14E-D749-AFC8-5CEBD8CA8F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7315" y="4304824"/>
            <a:ext cx="914400" cy="914400"/>
          </a:xfrm>
          <a:prstGeom prst="rect">
            <a:avLst/>
          </a:prstGeom>
          <a:effectLst>
            <a:outerShdw blurRad="50800" dist="38100" dir="5400000" algn="t" rotWithShape="0">
              <a:prstClr val="black">
                <a:alpha val="40000"/>
              </a:prstClr>
            </a:outerShdw>
          </a:effectLst>
        </p:spPr>
      </p:pic>
      <p:pic>
        <p:nvPicPr>
          <p:cNvPr id="40" name="Graphic 39" descr="Lightbulb">
            <a:extLst>
              <a:ext uri="{FF2B5EF4-FFF2-40B4-BE49-F238E27FC236}">
                <a16:creationId xmlns:a16="http://schemas.microsoft.com/office/drawing/2014/main" id="{4597982A-45E5-D74B-80CB-E9C6A07611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4717" y="2271818"/>
            <a:ext cx="914400" cy="914400"/>
          </a:xfrm>
          <a:prstGeom prst="rect">
            <a:avLst/>
          </a:prstGeom>
          <a:effectLst>
            <a:outerShdw blurRad="50800" dist="38100" dir="5400000" algn="t" rotWithShape="0">
              <a:prstClr val="black">
                <a:alpha val="40000"/>
              </a:prstClr>
            </a:outerShdw>
          </a:effectLst>
        </p:spPr>
      </p:pic>
      <p:pic>
        <p:nvPicPr>
          <p:cNvPr id="42" name="Graphic 41" descr="Target">
            <a:extLst>
              <a:ext uri="{FF2B5EF4-FFF2-40B4-BE49-F238E27FC236}">
                <a16:creationId xmlns:a16="http://schemas.microsoft.com/office/drawing/2014/main" id="{234324A6-04F9-9F4F-A189-1E574FC8B1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38888" y="2400245"/>
            <a:ext cx="914400" cy="914400"/>
          </a:xfrm>
          <a:prstGeom prst="rect">
            <a:avLst/>
          </a:prstGeom>
          <a:effectLst>
            <a:outerShdw blurRad="50800" dist="38100" dir="5400000" algn="t" rotWithShape="0">
              <a:prstClr val="black">
                <a:alpha val="40000"/>
              </a:prstClr>
            </a:outerShdw>
          </a:effectLst>
        </p:spPr>
      </p:pic>
      <p:pic>
        <p:nvPicPr>
          <p:cNvPr id="44" name="Graphic 43" descr="Stopwatch 66%">
            <a:extLst>
              <a:ext uri="{FF2B5EF4-FFF2-40B4-BE49-F238E27FC236}">
                <a16:creationId xmlns:a16="http://schemas.microsoft.com/office/drawing/2014/main" id="{E474A557-FC2E-7447-AFAF-A2C4579695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69661" y="4135971"/>
            <a:ext cx="914400" cy="914400"/>
          </a:xfrm>
          <a:prstGeom prst="rect">
            <a:avLst/>
          </a:prstGeom>
          <a:effectLst>
            <a:outerShdw blurRad="50800" dist="38100" dir="5400000" algn="t" rotWithShape="0">
              <a:prstClr val="black">
                <a:alpha val="40000"/>
              </a:prstClr>
            </a:outerShdw>
          </a:effectLst>
        </p:spPr>
      </p:pic>
      <p:pic>
        <p:nvPicPr>
          <p:cNvPr id="46" name="Graphic 45" descr="Bar graph with upward trend">
            <a:extLst>
              <a:ext uri="{FF2B5EF4-FFF2-40B4-BE49-F238E27FC236}">
                <a16:creationId xmlns:a16="http://schemas.microsoft.com/office/drawing/2014/main" id="{856D8BE7-14B8-014B-BDCD-5DB90CA719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33898" y="2252841"/>
            <a:ext cx="914400" cy="9144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375431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28</a:t>
            </a:fld>
            <a:endParaRPr lang="en-GB" dirty="0"/>
          </a:p>
        </p:txBody>
      </p:sp>
      <p:sp>
        <p:nvSpPr>
          <p:cNvPr id="5" name="Title 4">
            <a:extLst>
              <a:ext uri="{FF2B5EF4-FFF2-40B4-BE49-F238E27FC236}">
                <a16:creationId xmlns:a16="http://schemas.microsoft.com/office/drawing/2014/main" id="{AE58145B-EDC9-4549-A8B0-2F995FBF3F9C}"/>
              </a:ext>
            </a:extLst>
          </p:cNvPr>
          <p:cNvSpPr>
            <a:spLocks noGrp="1"/>
          </p:cNvSpPr>
          <p:nvPr>
            <p:ph type="title"/>
          </p:nvPr>
        </p:nvSpPr>
        <p:spPr/>
        <p:txBody>
          <a:bodyPr/>
          <a:lstStyle/>
          <a:p>
            <a:r>
              <a:rPr lang="en-US" dirty="0"/>
              <a:t>Infographic #8</a:t>
            </a:r>
          </a:p>
        </p:txBody>
      </p:sp>
      <p:pic>
        <p:nvPicPr>
          <p:cNvPr id="8" name="Picture 7" descr="A close up of a tree&#10;&#10;Description automatically generated">
            <a:extLst>
              <a:ext uri="{FF2B5EF4-FFF2-40B4-BE49-F238E27FC236}">
                <a16:creationId xmlns:a16="http://schemas.microsoft.com/office/drawing/2014/main" id="{C9E25899-592D-BA43-84C4-5FEFC4B85A0A}"/>
              </a:ext>
            </a:extLst>
          </p:cNvPr>
          <p:cNvPicPr>
            <a:picLocks noChangeAspect="1"/>
          </p:cNvPicPr>
          <p:nvPr/>
        </p:nvPicPr>
        <p:blipFill>
          <a:blip r:embed="rId3"/>
          <a:stretch>
            <a:fillRect/>
          </a:stretch>
        </p:blipFill>
        <p:spPr>
          <a:xfrm rot="9900000">
            <a:off x="931116" y="4437383"/>
            <a:ext cx="2699576" cy="1795218"/>
          </a:xfrm>
          <a:prstGeom prst="rect">
            <a:avLst/>
          </a:prstGeom>
          <a:effectLst>
            <a:outerShdw blurRad="330200" dist="38100" dir="2700000" sx="108000" sy="108000" algn="tl" rotWithShape="0">
              <a:prstClr val="black">
                <a:alpha val="70000"/>
              </a:prstClr>
            </a:outerShdw>
          </a:effectLst>
        </p:spPr>
      </p:pic>
      <p:pic>
        <p:nvPicPr>
          <p:cNvPr id="9" name="Picture 8" descr="A close up of a tree&#10;&#10;Description automatically generated">
            <a:extLst>
              <a:ext uri="{FF2B5EF4-FFF2-40B4-BE49-F238E27FC236}">
                <a16:creationId xmlns:a16="http://schemas.microsoft.com/office/drawing/2014/main" id="{58661702-6B1E-BB44-8F6D-2ED3C7D922F5}"/>
              </a:ext>
            </a:extLst>
          </p:cNvPr>
          <p:cNvPicPr>
            <a:picLocks noChangeAspect="1"/>
          </p:cNvPicPr>
          <p:nvPr/>
        </p:nvPicPr>
        <p:blipFill>
          <a:blip r:embed="rId3"/>
          <a:stretch>
            <a:fillRect/>
          </a:stretch>
        </p:blipFill>
        <p:spPr>
          <a:xfrm rot="14400000">
            <a:off x="2366805" y="1792212"/>
            <a:ext cx="4136808" cy="2750977"/>
          </a:xfrm>
          <a:prstGeom prst="rect">
            <a:avLst/>
          </a:prstGeom>
          <a:effectLst>
            <a:outerShdw blurRad="330200" dist="38100" dir="2700000" sx="108000" sy="108000" algn="tl" rotWithShape="0">
              <a:prstClr val="black">
                <a:alpha val="70000"/>
              </a:prstClr>
            </a:outerShdw>
          </a:effectLst>
        </p:spPr>
      </p:pic>
      <p:pic>
        <p:nvPicPr>
          <p:cNvPr id="10" name="Picture 9" descr="A close up of a tree&#10;&#10;Description automatically generated">
            <a:extLst>
              <a:ext uri="{FF2B5EF4-FFF2-40B4-BE49-F238E27FC236}">
                <a16:creationId xmlns:a16="http://schemas.microsoft.com/office/drawing/2014/main" id="{CD1D7D07-33C2-684E-AF33-4FD9DE26244B}"/>
              </a:ext>
            </a:extLst>
          </p:cNvPr>
          <p:cNvPicPr>
            <a:picLocks noChangeAspect="1"/>
          </p:cNvPicPr>
          <p:nvPr/>
        </p:nvPicPr>
        <p:blipFill>
          <a:blip r:embed="rId3"/>
          <a:stretch>
            <a:fillRect/>
          </a:stretch>
        </p:blipFill>
        <p:spPr>
          <a:xfrm rot="8716001">
            <a:off x="6264504" y="3674887"/>
            <a:ext cx="2247855" cy="1494823"/>
          </a:xfrm>
          <a:prstGeom prst="rect">
            <a:avLst/>
          </a:prstGeom>
          <a:effectLst>
            <a:outerShdw blurRad="330200" dist="38100" dir="2700000" sx="108000" sy="108000" algn="tl" rotWithShape="0">
              <a:prstClr val="black">
                <a:alpha val="70000"/>
              </a:prstClr>
            </a:outerShdw>
          </a:effectLst>
        </p:spPr>
      </p:pic>
      <p:pic>
        <p:nvPicPr>
          <p:cNvPr id="11" name="Picture 10" descr="A close up of a tree&#10;&#10;Description automatically generated">
            <a:extLst>
              <a:ext uri="{FF2B5EF4-FFF2-40B4-BE49-F238E27FC236}">
                <a16:creationId xmlns:a16="http://schemas.microsoft.com/office/drawing/2014/main" id="{70C3CFEC-BAA4-CC43-8A2B-1C9BF5078CA0}"/>
              </a:ext>
            </a:extLst>
          </p:cNvPr>
          <p:cNvPicPr>
            <a:picLocks noChangeAspect="1"/>
          </p:cNvPicPr>
          <p:nvPr/>
        </p:nvPicPr>
        <p:blipFill>
          <a:blip r:embed="rId3"/>
          <a:stretch>
            <a:fillRect/>
          </a:stretch>
        </p:blipFill>
        <p:spPr>
          <a:xfrm rot="14400000">
            <a:off x="7831463" y="1697555"/>
            <a:ext cx="3129250" cy="2080951"/>
          </a:xfrm>
          <a:prstGeom prst="rect">
            <a:avLst/>
          </a:prstGeom>
          <a:effectLst>
            <a:outerShdw blurRad="330200" dist="38100" dir="2700000" sx="108000" sy="108000" algn="tl" rotWithShape="0">
              <a:prstClr val="black">
                <a:alpha val="70000"/>
              </a:prstClr>
            </a:outerShdw>
          </a:effectLst>
        </p:spPr>
      </p:pic>
      <p:grpSp>
        <p:nvGrpSpPr>
          <p:cNvPr id="12" name="Group 11">
            <a:extLst>
              <a:ext uri="{FF2B5EF4-FFF2-40B4-BE49-F238E27FC236}">
                <a16:creationId xmlns:a16="http://schemas.microsoft.com/office/drawing/2014/main" id="{3C368EB4-8505-B348-8492-45DA537EB734}"/>
              </a:ext>
            </a:extLst>
          </p:cNvPr>
          <p:cNvGrpSpPr/>
          <p:nvPr/>
        </p:nvGrpSpPr>
        <p:grpSpPr>
          <a:xfrm>
            <a:off x="1628524" y="2470692"/>
            <a:ext cx="8417471" cy="2567371"/>
            <a:chOff x="41554399" y="11556999"/>
            <a:chExt cx="8417471" cy="2567371"/>
          </a:xfrm>
          <a:solidFill>
            <a:schemeClr val="accent3"/>
          </a:solidFill>
        </p:grpSpPr>
        <p:sp>
          <p:nvSpPr>
            <p:cNvPr id="13" name="Shape">
              <a:extLst>
                <a:ext uri="{FF2B5EF4-FFF2-40B4-BE49-F238E27FC236}">
                  <a16:creationId xmlns:a16="http://schemas.microsoft.com/office/drawing/2014/main" id="{1E10D5CF-D91A-DD4B-902F-C9D3C3DE923F}"/>
                </a:ext>
              </a:extLst>
            </p:cNvPr>
            <p:cNvSpPr/>
            <p:nvPr/>
          </p:nvSpPr>
          <p:spPr>
            <a:xfrm>
              <a:off x="41554399" y="12153900"/>
              <a:ext cx="1356679" cy="1439017"/>
            </a:xfrm>
            <a:custGeom>
              <a:avLst/>
              <a:gdLst/>
              <a:ahLst/>
              <a:cxnLst>
                <a:cxn ang="0">
                  <a:pos x="wd2" y="hd2"/>
                </a:cxn>
                <a:cxn ang="5400000">
                  <a:pos x="wd2" y="hd2"/>
                </a:cxn>
                <a:cxn ang="10800000">
                  <a:pos x="wd2" y="hd2"/>
                </a:cxn>
                <a:cxn ang="16200000">
                  <a:pos x="wd2" y="hd2"/>
                </a:cxn>
              </a:cxnLst>
              <a:rect l="0" t="0" r="r" b="b"/>
              <a:pathLst>
                <a:path w="21565" h="21488" extrusionOk="0">
                  <a:moveTo>
                    <a:pt x="21459" y="2486"/>
                  </a:moveTo>
                  <a:lnTo>
                    <a:pt x="18915" y="97"/>
                  </a:lnTo>
                  <a:cubicBezTo>
                    <a:pt x="18693" y="-112"/>
                    <a:pt x="18310" y="40"/>
                    <a:pt x="18310" y="343"/>
                  </a:cubicBezTo>
                  <a:lnTo>
                    <a:pt x="18310" y="1860"/>
                  </a:lnTo>
                  <a:cubicBezTo>
                    <a:pt x="8075" y="2638"/>
                    <a:pt x="0" y="10716"/>
                    <a:pt x="0" y="20540"/>
                  </a:cubicBezTo>
                  <a:cubicBezTo>
                    <a:pt x="0" y="21071"/>
                    <a:pt x="444" y="21488"/>
                    <a:pt x="1009" y="21488"/>
                  </a:cubicBezTo>
                  <a:cubicBezTo>
                    <a:pt x="1575" y="21488"/>
                    <a:pt x="2019" y="21071"/>
                    <a:pt x="2019" y="20540"/>
                  </a:cubicBezTo>
                  <a:cubicBezTo>
                    <a:pt x="2019" y="11778"/>
                    <a:pt x="9185" y="4553"/>
                    <a:pt x="18310" y="3776"/>
                  </a:cubicBezTo>
                  <a:lnTo>
                    <a:pt x="18310" y="5160"/>
                  </a:lnTo>
                  <a:cubicBezTo>
                    <a:pt x="18310" y="5463"/>
                    <a:pt x="18693" y="5615"/>
                    <a:pt x="18915" y="5407"/>
                  </a:cubicBezTo>
                  <a:lnTo>
                    <a:pt x="21459" y="3017"/>
                  </a:lnTo>
                  <a:cubicBezTo>
                    <a:pt x="21600" y="2846"/>
                    <a:pt x="21600" y="2619"/>
                    <a:pt x="21459" y="2486"/>
                  </a:cubicBezTo>
                  <a:close/>
                </a:path>
              </a:pathLst>
            </a:custGeom>
            <a:grpFill/>
            <a:ln w="12700">
              <a:miter lim="400000"/>
            </a:ln>
          </p:spPr>
          <p:txBody>
            <a:bodyPr lIns="38100" tIns="38100" rIns="38100" bIns="38100" anchor="ctr"/>
            <a:lstStyle/>
            <a:p>
              <a:pPr>
                <a:defRPr sz="3000">
                  <a:solidFill>
                    <a:srgbClr val="FFFFFF"/>
                  </a:solidFill>
                </a:defRPr>
              </a:pPr>
              <a:endParaRPr dirty="0">
                <a:solidFill>
                  <a:schemeClr val="bg2"/>
                </a:solidFill>
              </a:endParaRPr>
            </a:p>
          </p:txBody>
        </p:sp>
        <p:sp>
          <p:nvSpPr>
            <p:cNvPr id="14" name="Shape">
              <a:extLst>
                <a:ext uri="{FF2B5EF4-FFF2-40B4-BE49-F238E27FC236}">
                  <a16:creationId xmlns:a16="http://schemas.microsoft.com/office/drawing/2014/main" id="{59B6DEA6-05BD-AA46-8E61-47A5D1F560F7}"/>
                </a:ext>
              </a:extLst>
            </p:cNvPr>
            <p:cNvSpPr/>
            <p:nvPr/>
          </p:nvSpPr>
          <p:spPr>
            <a:xfrm>
              <a:off x="45770799" y="11556999"/>
              <a:ext cx="1733889" cy="950923"/>
            </a:xfrm>
            <a:custGeom>
              <a:avLst/>
              <a:gdLst/>
              <a:ahLst/>
              <a:cxnLst>
                <a:cxn ang="0">
                  <a:pos x="wd2" y="hd2"/>
                </a:cxn>
                <a:cxn ang="5400000">
                  <a:pos x="wd2" y="hd2"/>
                </a:cxn>
                <a:cxn ang="10800000">
                  <a:pos x="wd2" y="hd2"/>
                </a:cxn>
                <a:cxn ang="16200000">
                  <a:pos x="wd2" y="hd2"/>
                </a:cxn>
              </a:cxnLst>
              <a:rect l="0" t="0" r="r" b="b"/>
              <a:pathLst>
                <a:path w="21431" h="18633" extrusionOk="0">
                  <a:moveTo>
                    <a:pt x="21048" y="13741"/>
                  </a:moveTo>
                  <a:lnTo>
                    <a:pt x="19870" y="14413"/>
                  </a:lnTo>
                  <a:cubicBezTo>
                    <a:pt x="16574" y="2891"/>
                    <a:pt x="8160" y="-2907"/>
                    <a:pt x="515" y="1448"/>
                  </a:cubicBezTo>
                  <a:cubicBezTo>
                    <a:pt x="107" y="1672"/>
                    <a:pt x="-97" y="2393"/>
                    <a:pt x="44" y="3040"/>
                  </a:cubicBezTo>
                  <a:cubicBezTo>
                    <a:pt x="186" y="3687"/>
                    <a:pt x="641" y="4036"/>
                    <a:pt x="1049" y="3787"/>
                  </a:cubicBezTo>
                  <a:cubicBezTo>
                    <a:pt x="7877" y="-95"/>
                    <a:pt x="15397" y="5006"/>
                    <a:pt x="18395" y="15259"/>
                  </a:cubicBezTo>
                  <a:lnTo>
                    <a:pt x="17327" y="15881"/>
                  </a:lnTo>
                  <a:cubicBezTo>
                    <a:pt x="17092" y="16005"/>
                    <a:pt x="17076" y="16528"/>
                    <a:pt x="17296" y="16702"/>
                  </a:cubicBezTo>
                  <a:lnTo>
                    <a:pt x="19839" y="18593"/>
                  </a:lnTo>
                  <a:cubicBezTo>
                    <a:pt x="19980" y="18693"/>
                    <a:pt x="20137" y="18593"/>
                    <a:pt x="20216" y="18394"/>
                  </a:cubicBezTo>
                  <a:lnTo>
                    <a:pt x="21409" y="14363"/>
                  </a:lnTo>
                  <a:cubicBezTo>
                    <a:pt x="21503" y="13990"/>
                    <a:pt x="21283" y="13616"/>
                    <a:pt x="21048" y="13741"/>
                  </a:cubicBezTo>
                  <a:close/>
                </a:path>
              </a:pathLst>
            </a:custGeom>
            <a:grpFill/>
            <a:ln w="12700">
              <a:miter lim="400000"/>
            </a:ln>
          </p:spPr>
          <p:txBody>
            <a:bodyPr lIns="38100" tIns="38100" rIns="38100" bIns="38100" anchor="ctr"/>
            <a:lstStyle/>
            <a:p>
              <a:pPr>
                <a:defRPr sz="3000">
                  <a:solidFill>
                    <a:srgbClr val="FFFFFF"/>
                  </a:solidFill>
                </a:defRPr>
              </a:pPr>
              <a:endParaRPr dirty="0">
                <a:solidFill>
                  <a:schemeClr val="bg2"/>
                </a:solidFill>
              </a:endParaRPr>
            </a:p>
          </p:txBody>
        </p:sp>
        <p:sp>
          <p:nvSpPr>
            <p:cNvPr id="15" name="Shape">
              <a:extLst>
                <a:ext uri="{FF2B5EF4-FFF2-40B4-BE49-F238E27FC236}">
                  <a16:creationId xmlns:a16="http://schemas.microsoft.com/office/drawing/2014/main" id="{0ED5BB20-48CA-2941-B9FF-0BF024FEFAED}"/>
                </a:ext>
              </a:extLst>
            </p:cNvPr>
            <p:cNvSpPr/>
            <p:nvPr/>
          </p:nvSpPr>
          <p:spPr>
            <a:xfrm>
              <a:off x="48221900" y="13208000"/>
              <a:ext cx="1749970" cy="916370"/>
            </a:xfrm>
            <a:custGeom>
              <a:avLst/>
              <a:gdLst/>
              <a:ahLst/>
              <a:cxnLst>
                <a:cxn ang="0">
                  <a:pos x="wd2" y="hd2"/>
                </a:cxn>
                <a:cxn ang="5400000">
                  <a:pos x="wd2" y="hd2"/>
                </a:cxn>
                <a:cxn ang="10800000">
                  <a:pos x="wd2" y="hd2"/>
                </a:cxn>
                <a:cxn ang="16200000">
                  <a:pos x="wd2" y="hd2"/>
                </a:cxn>
              </a:cxnLst>
              <a:rect l="0" t="0" r="r" b="b"/>
              <a:pathLst>
                <a:path w="21428" h="21527" extrusionOk="0">
                  <a:moveTo>
                    <a:pt x="21406" y="5208"/>
                  </a:moveTo>
                  <a:lnTo>
                    <a:pt x="20302" y="315"/>
                  </a:lnTo>
                  <a:cubicBezTo>
                    <a:pt x="20239" y="46"/>
                    <a:pt x="20084" y="-73"/>
                    <a:pt x="19944" y="46"/>
                  </a:cubicBezTo>
                  <a:lnTo>
                    <a:pt x="17394" y="2165"/>
                  </a:lnTo>
                  <a:cubicBezTo>
                    <a:pt x="17176" y="2344"/>
                    <a:pt x="17176" y="2970"/>
                    <a:pt x="17409" y="3149"/>
                  </a:cubicBezTo>
                  <a:lnTo>
                    <a:pt x="18467" y="3955"/>
                  </a:lnTo>
                  <a:cubicBezTo>
                    <a:pt x="17020" y="9504"/>
                    <a:pt x="14641" y="13830"/>
                    <a:pt x="11640" y="16336"/>
                  </a:cubicBezTo>
                  <a:cubicBezTo>
                    <a:pt x="8250" y="19170"/>
                    <a:pt x="4502" y="19289"/>
                    <a:pt x="1065" y="16694"/>
                  </a:cubicBezTo>
                  <a:cubicBezTo>
                    <a:pt x="661" y="16395"/>
                    <a:pt x="210" y="16753"/>
                    <a:pt x="55" y="17529"/>
                  </a:cubicBezTo>
                  <a:cubicBezTo>
                    <a:pt x="-101" y="18305"/>
                    <a:pt x="86" y="19170"/>
                    <a:pt x="490" y="19468"/>
                  </a:cubicBezTo>
                  <a:cubicBezTo>
                    <a:pt x="2309" y="20841"/>
                    <a:pt x="4222" y="21527"/>
                    <a:pt x="6119" y="21527"/>
                  </a:cubicBezTo>
                  <a:cubicBezTo>
                    <a:pt x="8203" y="21527"/>
                    <a:pt x="10271" y="20692"/>
                    <a:pt x="12246" y="19081"/>
                  </a:cubicBezTo>
                  <a:cubicBezTo>
                    <a:pt x="15621" y="16276"/>
                    <a:pt x="18296" y="11324"/>
                    <a:pt x="19897" y="5059"/>
                  </a:cubicBezTo>
                  <a:lnTo>
                    <a:pt x="21048" y="5924"/>
                  </a:lnTo>
                  <a:cubicBezTo>
                    <a:pt x="21281" y="6103"/>
                    <a:pt x="21499" y="5655"/>
                    <a:pt x="21406" y="5208"/>
                  </a:cubicBezTo>
                  <a:close/>
                </a:path>
              </a:pathLst>
            </a:custGeom>
            <a:grpFill/>
            <a:ln w="12700">
              <a:miter lim="400000"/>
            </a:ln>
          </p:spPr>
          <p:txBody>
            <a:bodyPr lIns="38100" tIns="38100" rIns="38100" bIns="38100" anchor="ctr"/>
            <a:lstStyle/>
            <a:p>
              <a:pPr>
                <a:defRPr sz="3000">
                  <a:solidFill>
                    <a:srgbClr val="FFFFFF"/>
                  </a:solidFill>
                </a:defRPr>
              </a:pPr>
              <a:endParaRPr dirty="0">
                <a:solidFill>
                  <a:schemeClr val="bg2"/>
                </a:solidFill>
              </a:endParaRPr>
            </a:p>
          </p:txBody>
        </p:sp>
      </p:grpSp>
      <p:grpSp>
        <p:nvGrpSpPr>
          <p:cNvPr id="16" name="Group 15">
            <a:extLst>
              <a:ext uri="{FF2B5EF4-FFF2-40B4-BE49-F238E27FC236}">
                <a16:creationId xmlns:a16="http://schemas.microsoft.com/office/drawing/2014/main" id="{2555DA00-4F76-5D49-BD3D-A6E36329A4EC}"/>
              </a:ext>
            </a:extLst>
          </p:cNvPr>
          <p:cNvGrpSpPr/>
          <p:nvPr/>
        </p:nvGrpSpPr>
        <p:grpSpPr>
          <a:xfrm>
            <a:off x="10445661" y="1596886"/>
            <a:ext cx="1541957" cy="1013154"/>
            <a:chOff x="332936" y="2720099"/>
            <a:chExt cx="2975111" cy="1013154"/>
          </a:xfrm>
        </p:grpSpPr>
        <p:sp>
          <p:nvSpPr>
            <p:cNvPr id="17" name="TextBox 16">
              <a:extLst>
                <a:ext uri="{FF2B5EF4-FFF2-40B4-BE49-F238E27FC236}">
                  <a16:creationId xmlns:a16="http://schemas.microsoft.com/office/drawing/2014/main" id="{25D2CE0A-2834-F749-859E-3B11F453CDA4}"/>
                </a:ext>
              </a:extLst>
            </p:cNvPr>
            <p:cNvSpPr txBox="1"/>
            <p:nvPr/>
          </p:nvSpPr>
          <p:spPr>
            <a:xfrm>
              <a:off x="332936" y="2720099"/>
              <a:ext cx="2926080" cy="369332"/>
            </a:xfrm>
            <a:prstGeom prst="rect">
              <a:avLst/>
            </a:prstGeom>
            <a:noFill/>
          </p:spPr>
          <p:txBody>
            <a:bodyPr wrap="square" lIns="0" rIns="0" rtlCol="0" anchor="b">
              <a:spAutoFit/>
            </a:bodyPr>
            <a:lstStyle/>
            <a:p>
              <a:r>
                <a:rPr lang="en-US" b="1" noProof="1">
                  <a:solidFill>
                    <a:schemeClr val="bg2"/>
                  </a:solidFill>
                </a:rPr>
                <a:t>Lorem Ipsum</a:t>
              </a:r>
            </a:p>
          </p:txBody>
        </p:sp>
        <p:sp>
          <p:nvSpPr>
            <p:cNvPr id="18" name="TextBox 17">
              <a:extLst>
                <a:ext uri="{FF2B5EF4-FFF2-40B4-BE49-F238E27FC236}">
                  <a16:creationId xmlns:a16="http://schemas.microsoft.com/office/drawing/2014/main" id="{12A47D9B-175A-244F-869F-A8A129B26054}"/>
                </a:ext>
              </a:extLst>
            </p:cNvPr>
            <p:cNvSpPr txBox="1"/>
            <p:nvPr/>
          </p:nvSpPr>
          <p:spPr>
            <a:xfrm>
              <a:off x="332936" y="3086922"/>
              <a:ext cx="2975111" cy="646331"/>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a:t>
              </a:r>
            </a:p>
          </p:txBody>
        </p:sp>
      </p:grpSp>
      <p:grpSp>
        <p:nvGrpSpPr>
          <p:cNvPr id="19" name="Group 18">
            <a:extLst>
              <a:ext uri="{FF2B5EF4-FFF2-40B4-BE49-F238E27FC236}">
                <a16:creationId xmlns:a16="http://schemas.microsoft.com/office/drawing/2014/main" id="{CF6FB9E0-C943-9C41-9A81-1F2DD6DDAB7F}"/>
              </a:ext>
            </a:extLst>
          </p:cNvPr>
          <p:cNvGrpSpPr/>
          <p:nvPr/>
        </p:nvGrpSpPr>
        <p:grpSpPr>
          <a:xfrm>
            <a:off x="7401520" y="5323934"/>
            <a:ext cx="1541957" cy="1013154"/>
            <a:chOff x="332936" y="2720099"/>
            <a:chExt cx="2975111" cy="1013154"/>
          </a:xfrm>
        </p:grpSpPr>
        <p:sp>
          <p:nvSpPr>
            <p:cNvPr id="20" name="TextBox 19">
              <a:extLst>
                <a:ext uri="{FF2B5EF4-FFF2-40B4-BE49-F238E27FC236}">
                  <a16:creationId xmlns:a16="http://schemas.microsoft.com/office/drawing/2014/main" id="{24F35C2A-5FDC-1F44-94E9-4119CED4B7E5}"/>
                </a:ext>
              </a:extLst>
            </p:cNvPr>
            <p:cNvSpPr txBox="1"/>
            <p:nvPr/>
          </p:nvSpPr>
          <p:spPr>
            <a:xfrm>
              <a:off x="332936" y="2720099"/>
              <a:ext cx="2926080" cy="369332"/>
            </a:xfrm>
            <a:prstGeom prst="rect">
              <a:avLst/>
            </a:prstGeom>
            <a:noFill/>
          </p:spPr>
          <p:txBody>
            <a:bodyPr wrap="square" lIns="0" rIns="0" rtlCol="0" anchor="b">
              <a:spAutoFit/>
            </a:bodyPr>
            <a:lstStyle/>
            <a:p>
              <a:r>
                <a:rPr lang="en-US" b="1" noProof="1">
                  <a:solidFill>
                    <a:schemeClr val="bg2"/>
                  </a:solidFill>
                </a:rPr>
                <a:t>Lorem Ipsum</a:t>
              </a:r>
            </a:p>
          </p:txBody>
        </p:sp>
        <p:sp>
          <p:nvSpPr>
            <p:cNvPr id="21" name="TextBox 20">
              <a:extLst>
                <a:ext uri="{FF2B5EF4-FFF2-40B4-BE49-F238E27FC236}">
                  <a16:creationId xmlns:a16="http://schemas.microsoft.com/office/drawing/2014/main" id="{DFD7B6AC-74B9-4745-9864-3596C98F5BEB}"/>
                </a:ext>
              </a:extLst>
            </p:cNvPr>
            <p:cNvSpPr txBox="1"/>
            <p:nvPr/>
          </p:nvSpPr>
          <p:spPr>
            <a:xfrm>
              <a:off x="332936" y="3086922"/>
              <a:ext cx="2975111" cy="646331"/>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a:t>
              </a:r>
            </a:p>
          </p:txBody>
        </p:sp>
      </p:grpSp>
      <p:grpSp>
        <p:nvGrpSpPr>
          <p:cNvPr id="22" name="Group 21">
            <a:extLst>
              <a:ext uri="{FF2B5EF4-FFF2-40B4-BE49-F238E27FC236}">
                <a16:creationId xmlns:a16="http://schemas.microsoft.com/office/drawing/2014/main" id="{FEFD11BD-2253-7640-8816-31F1488A62FF}"/>
              </a:ext>
            </a:extLst>
          </p:cNvPr>
          <p:cNvGrpSpPr/>
          <p:nvPr/>
        </p:nvGrpSpPr>
        <p:grpSpPr>
          <a:xfrm>
            <a:off x="3431403" y="5185038"/>
            <a:ext cx="1541957" cy="1013154"/>
            <a:chOff x="332936" y="2720099"/>
            <a:chExt cx="2975111" cy="1013154"/>
          </a:xfrm>
        </p:grpSpPr>
        <p:sp>
          <p:nvSpPr>
            <p:cNvPr id="23" name="TextBox 22">
              <a:extLst>
                <a:ext uri="{FF2B5EF4-FFF2-40B4-BE49-F238E27FC236}">
                  <a16:creationId xmlns:a16="http://schemas.microsoft.com/office/drawing/2014/main" id="{C84DD175-65F5-3546-AED4-1F1051904A00}"/>
                </a:ext>
              </a:extLst>
            </p:cNvPr>
            <p:cNvSpPr txBox="1"/>
            <p:nvPr/>
          </p:nvSpPr>
          <p:spPr>
            <a:xfrm>
              <a:off x="332936" y="2720099"/>
              <a:ext cx="2926080" cy="369332"/>
            </a:xfrm>
            <a:prstGeom prst="rect">
              <a:avLst/>
            </a:prstGeom>
            <a:noFill/>
          </p:spPr>
          <p:txBody>
            <a:bodyPr wrap="square" lIns="0" rIns="0" rtlCol="0" anchor="b">
              <a:spAutoFit/>
            </a:bodyPr>
            <a:lstStyle/>
            <a:p>
              <a:r>
                <a:rPr lang="en-US" b="1" noProof="1">
                  <a:solidFill>
                    <a:schemeClr val="bg2"/>
                  </a:solidFill>
                </a:rPr>
                <a:t>Lorem Ipsum</a:t>
              </a:r>
            </a:p>
          </p:txBody>
        </p:sp>
        <p:sp>
          <p:nvSpPr>
            <p:cNvPr id="24" name="TextBox 23">
              <a:extLst>
                <a:ext uri="{FF2B5EF4-FFF2-40B4-BE49-F238E27FC236}">
                  <a16:creationId xmlns:a16="http://schemas.microsoft.com/office/drawing/2014/main" id="{295EC639-D89B-E04F-A47D-C752933731E6}"/>
                </a:ext>
              </a:extLst>
            </p:cNvPr>
            <p:cNvSpPr txBox="1"/>
            <p:nvPr/>
          </p:nvSpPr>
          <p:spPr>
            <a:xfrm>
              <a:off x="332936" y="3086922"/>
              <a:ext cx="2975111" cy="646331"/>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a:t>
              </a:r>
            </a:p>
          </p:txBody>
        </p:sp>
      </p:grpSp>
      <p:grpSp>
        <p:nvGrpSpPr>
          <p:cNvPr id="25" name="Group 24">
            <a:extLst>
              <a:ext uri="{FF2B5EF4-FFF2-40B4-BE49-F238E27FC236}">
                <a16:creationId xmlns:a16="http://schemas.microsoft.com/office/drawing/2014/main" id="{966CBD78-FBFF-E049-9233-26CC1AD657CB}"/>
              </a:ext>
            </a:extLst>
          </p:cNvPr>
          <p:cNvGrpSpPr/>
          <p:nvPr/>
        </p:nvGrpSpPr>
        <p:grpSpPr>
          <a:xfrm>
            <a:off x="5248628" y="1330669"/>
            <a:ext cx="2330185" cy="1013154"/>
            <a:chOff x="332936" y="2720099"/>
            <a:chExt cx="2975111" cy="1013154"/>
          </a:xfrm>
        </p:grpSpPr>
        <p:sp>
          <p:nvSpPr>
            <p:cNvPr id="26" name="TextBox 25">
              <a:extLst>
                <a:ext uri="{FF2B5EF4-FFF2-40B4-BE49-F238E27FC236}">
                  <a16:creationId xmlns:a16="http://schemas.microsoft.com/office/drawing/2014/main" id="{5B567BA1-26BF-224A-B208-36AE77182417}"/>
                </a:ext>
              </a:extLst>
            </p:cNvPr>
            <p:cNvSpPr txBox="1"/>
            <p:nvPr/>
          </p:nvSpPr>
          <p:spPr>
            <a:xfrm>
              <a:off x="332936" y="2720099"/>
              <a:ext cx="2926080" cy="369332"/>
            </a:xfrm>
            <a:prstGeom prst="rect">
              <a:avLst/>
            </a:prstGeom>
            <a:noFill/>
          </p:spPr>
          <p:txBody>
            <a:bodyPr wrap="square" lIns="0" rIns="0" rtlCol="0" anchor="b">
              <a:spAutoFit/>
            </a:bodyPr>
            <a:lstStyle/>
            <a:p>
              <a:r>
                <a:rPr lang="en-US" b="1" noProof="1">
                  <a:solidFill>
                    <a:schemeClr val="bg2"/>
                  </a:solidFill>
                </a:rPr>
                <a:t>Lorem Ipsum</a:t>
              </a:r>
            </a:p>
          </p:txBody>
        </p:sp>
        <p:sp>
          <p:nvSpPr>
            <p:cNvPr id="27" name="TextBox 26">
              <a:extLst>
                <a:ext uri="{FF2B5EF4-FFF2-40B4-BE49-F238E27FC236}">
                  <a16:creationId xmlns:a16="http://schemas.microsoft.com/office/drawing/2014/main" id="{3EF8B4C0-3BB3-9E44-A0E5-C842F12B68D5}"/>
                </a:ext>
              </a:extLst>
            </p:cNvPr>
            <p:cNvSpPr txBox="1"/>
            <p:nvPr/>
          </p:nvSpPr>
          <p:spPr>
            <a:xfrm>
              <a:off x="332936" y="3086922"/>
              <a:ext cx="2975111" cy="646331"/>
            </a:xfrm>
            <a:prstGeom prst="rect">
              <a:avLst/>
            </a:prstGeom>
            <a:noFill/>
          </p:spPr>
          <p:txBody>
            <a:bodyPr wrap="square" lIns="0" rIns="0" rtlCol="0" anchor="t">
              <a:spAutoFit/>
            </a:bodyPr>
            <a:lstStyle/>
            <a:p>
              <a:r>
                <a:rPr lang="en-US" sz="1200" noProof="1">
                  <a:solidFill>
                    <a:schemeClr val="bg2"/>
                  </a:solidFill>
                </a:rPr>
                <a:t>Lorem ipsum dolor sit amet, nibh est. A magna maecenas, quam. </a:t>
              </a:r>
            </a:p>
          </p:txBody>
        </p:sp>
      </p:grpSp>
      <p:pic>
        <p:nvPicPr>
          <p:cNvPr id="29" name="Graphic 28" descr="Research">
            <a:extLst>
              <a:ext uri="{FF2B5EF4-FFF2-40B4-BE49-F238E27FC236}">
                <a16:creationId xmlns:a16="http://schemas.microsoft.com/office/drawing/2014/main" id="{E3B440B7-EFFC-9C47-AE02-BDD22F988D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7918" y="2375928"/>
            <a:ext cx="914400" cy="914400"/>
          </a:xfrm>
          <a:prstGeom prst="rect">
            <a:avLst/>
          </a:prstGeom>
        </p:spPr>
      </p:pic>
      <p:pic>
        <p:nvPicPr>
          <p:cNvPr id="31" name="Graphic 30" descr="Gears">
            <a:extLst>
              <a:ext uri="{FF2B5EF4-FFF2-40B4-BE49-F238E27FC236}">
                <a16:creationId xmlns:a16="http://schemas.microsoft.com/office/drawing/2014/main" id="{5C7C6998-2CAA-8A46-A476-8CECA3A1A4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29026" y="2513305"/>
            <a:ext cx="1554047" cy="1554047"/>
          </a:xfrm>
          <a:prstGeom prst="rect">
            <a:avLst/>
          </a:prstGeom>
        </p:spPr>
      </p:pic>
      <p:pic>
        <p:nvPicPr>
          <p:cNvPr id="33" name="Graphic 32" descr="Lightbulb">
            <a:extLst>
              <a:ext uri="{FF2B5EF4-FFF2-40B4-BE49-F238E27FC236}">
                <a16:creationId xmlns:a16="http://schemas.microsoft.com/office/drawing/2014/main" id="{D99FE0F3-9099-B148-9F1B-054306EA18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6201" y="4912504"/>
            <a:ext cx="914400" cy="914400"/>
          </a:xfrm>
          <a:prstGeom prst="rect">
            <a:avLst/>
          </a:prstGeom>
        </p:spPr>
      </p:pic>
      <p:pic>
        <p:nvPicPr>
          <p:cNvPr id="35" name="Graphic 34" descr="Target">
            <a:extLst>
              <a:ext uri="{FF2B5EF4-FFF2-40B4-BE49-F238E27FC236}">
                <a16:creationId xmlns:a16="http://schemas.microsoft.com/office/drawing/2014/main" id="{1DB40B81-A7A8-F343-B54F-32FAD5353B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03200" y="3894881"/>
            <a:ext cx="914400" cy="914400"/>
          </a:xfrm>
          <a:prstGeom prst="rect">
            <a:avLst/>
          </a:prstGeom>
        </p:spPr>
      </p:pic>
    </p:spTree>
    <p:extLst>
      <p:ext uri="{BB962C8B-B14F-4D97-AF65-F5344CB8AC3E}">
        <p14:creationId xmlns:p14="http://schemas.microsoft.com/office/powerpoint/2010/main" val="3753528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BE700-A49A-C74F-9A21-0423E13AC169}"/>
              </a:ext>
            </a:extLst>
          </p:cNvPr>
          <p:cNvSpPr>
            <a:spLocks noGrp="1"/>
          </p:cNvSpPr>
          <p:nvPr>
            <p:ph type="dt" sz="half" idx="10"/>
          </p:nvPr>
        </p:nvSpPr>
        <p:spPr/>
        <p:txBody>
          <a:bodyPr/>
          <a:lstStyle/>
          <a:p>
            <a:r>
              <a:rPr lang="en-US" dirty="0"/>
              <a:t>Date</a:t>
            </a:r>
            <a:endParaRPr lang="en-GB" dirty="0"/>
          </a:p>
        </p:txBody>
      </p:sp>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29</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n-US" dirty="0"/>
              <a:t>Infographic #9</a:t>
            </a:r>
          </a:p>
        </p:txBody>
      </p:sp>
      <p:grpSp>
        <p:nvGrpSpPr>
          <p:cNvPr id="13" name="Group 12">
            <a:extLst>
              <a:ext uri="{FF2B5EF4-FFF2-40B4-BE49-F238E27FC236}">
                <a16:creationId xmlns:a16="http://schemas.microsoft.com/office/drawing/2014/main" id="{996CB553-9115-B84F-AF60-77562839F77E}"/>
              </a:ext>
            </a:extLst>
          </p:cNvPr>
          <p:cNvGrpSpPr/>
          <p:nvPr/>
        </p:nvGrpSpPr>
        <p:grpSpPr>
          <a:xfrm>
            <a:off x="8855564" y="1057341"/>
            <a:ext cx="3240857" cy="1474819"/>
            <a:chOff x="8921977" y="1466725"/>
            <a:chExt cx="2926080" cy="1474819"/>
          </a:xfrm>
        </p:grpSpPr>
        <p:sp>
          <p:nvSpPr>
            <p:cNvPr id="14" name="TextBox 13">
              <a:extLst>
                <a:ext uri="{FF2B5EF4-FFF2-40B4-BE49-F238E27FC236}">
                  <a16:creationId xmlns:a16="http://schemas.microsoft.com/office/drawing/2014/main" id="{00F43771-118B-3C43-A715-81E7A8D4A9DD}"/>
                </a:ext>
              </a:extLst>
            </p:cNvPr>
            <p:cNvSpPr txBox="1"/>
            <p:nvPr/>
          </p:nvSpPr>
          <p:spPr>
            <a:xfrm>
              <a:off x="8921977" y="1466725"/>
              <a:ext cx="2926080" cy="461665"/>
            </a:xfrm>
            <a:prstGeom prst="rect">
              <a:avLst/>
            </a:prstGeom>
            <a:noFill/>
          </p:spPr>
          <p:txBody>
            <a:bodyPr wrap="square" lIns="0" rIns="0" rtlCol="0" anchor="b">
              <a:spAutoFit/>
            </a:bodyPr>
            <a:lstStyle/>
            <a:p>
              <a:r>
                <a:rPr lang="en-US" sz="2400" b="1" noProof="1">
                  <a:solidFill>
                    <a:schemeClr val="accent3">
                      <a:lumMod val="75000"/>
                    </a:schemeClr>
                  </a:solidFill>
                </a:rPr>
                <a:t>Lorem Ipsum</a:t>
              </a:r>
            </a:p>
          </p:txBody>
        </p:sp>
        <p:sp>
          <p:nvSpPr>
            <p:cNvPr id="15" name="TextBox 14">
              <a:extLst>
                <a:ext uri="{FF2B5EF4-FFF2-40B4-BE49-F238E27FC236}">
                  <a16:creationId xmlns:a16="http://schemas.microsoft.com/office/drawing/2014/main" id="{BA0ED191-BF00-3A4A-BF3D-CA5B3649E7A9}"/>
                </a:ext>
              </a:extLst>
            </p:cNvPr>
            <p:cNvSpPr txBox="1"/>
            <p:nvPr/>
          </p:nvSpPr>
          <p:spPr>
            <a:xfrm>
              <a:off x="8921977" y="1925881"/>
              <a:ext cx="2926080" cy="1015663"/>
            </a:xfrm>
            <a:prstGeom prst="rect">
              <a:avLst/>
            </a:prstGeom>
            <a:noFill/>
          </p:spPr>
          <p:txBody>
            <a:bodyPr wrap="square" lIns="0" rIns="0" rtlCol="0" anchor="t">
              <a:spAutoFit/>
            </a:bodyPr>
            <a:lstStyle/>
            <a:p>
              <a:r>
                <a:rPr lang="en-US" sz="1200"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16" name="Group 15">
            <a:extLst>
              <a:ext uri="{FF2B5EF4-FFF2-40B4-BE49-F238E27FC236}">
                <a16:creationId xmlns:a16="http://schemas.microsoft.com/office/drawing/2014/main" id="{FF16A9E0-07FE-7044-9801-4509E8160B4B}"/>
              </a:ext>
            </a:extLst>
          </p:cNvPr>
          <p:cNvGrpSpPr/>
          <p:nvPr/>
        </p:nvGrpSpPr>
        <p:grpSpPr>
          <a:xfrm>
            <a:off x="9156885" y="3293312"/>
            <a:ext cx="2405686" cy="2137567"/>
            <a:chOff x="8921977" y="1649294"/>
            <a:chExt cx="2926080" cy="1292250"/>
          </a:xfrm>
        </p:grpSpPr>
        <p:sp>
          <p:nvSpPr>
            <p:cNvPr id="17" name="TextBox 16">
              <a:extLst>
                <a:ext uri="{FF2B5EF4-FFF2-40B4-BE49-F238E27FC236}">
                  <a16:creationId xmlns:a16="http://schemas.microsoft.com/office/drawing/2014/main" id="{0C022067-8927-8E47-955B-45A65C417746}"/>
                </a:ext>
              </a:extLst>
            </p:cNvPr>
            <p:cNvSpPr txBox="1"/>
            <p:nvPr/>
          </p:nvSpPr>
          <p:spPr>
            <a:xfrm>
              <a:off x="8921977" y="1649294"/>
              <a:ext cx="2926080" cy="279096"/>
            </a:xfrm>
            <a:prstGeom prst="rect">
              <a:avLst/>
            </a:prstGeom>
            <a:noFill/>
          </p:spPr>
          <p:txBody>
            <a:bodyPr wrap="square" lIns="0" rIns="0" rtlCol="0" anchor="b">
              <a:spAutoFit/>
            </a:bodyPr>
            <a:lstStyle/>
            <a:p>
              <a:r>
                <a:rPr lang="en-US" sz="2400" b="1" noProof="1">
                  <a:solidFill>
                    <a:schemeClr val="accent3">
                      <a:lumMod val="75000"/>
                    </a:schemeClr>
                  </a:solidFill>
                </a:rPr>
                <a:t>Lorem Ipsum</a:t>
              </a:r>
            </a:p>
          </p:txBody>
        </p:sp>
        <p:sp>
          <p:nvSpPr>
            <p:cNvPr id="18" name="TextBox 17">
              <a:extLst>
                <a:ext uri="{FF2B5EF4-FFF2-40B4-BE49-F238E27FC236}">
                  <a16:creationId xmlns:a16="http://schemas.microsoft.com/office/drawing/2014/main" id="{C71952FE-5211-6546-A1D6-135DF8ADF759}"/>
                </a:ext>
              </a:extLst>
            </p:cNvPr>
            <p:cNvSpPr txBox="1"/>
            <p:nvPr/>
          </p:nvSpPr>
          <p:spPr>
            <a:xfrm>
              <a:off x="8921977" y="1925881"/>
              <a:ext cx="2926080" cy="1015663"/>
            </a:xfrm>
            <a:prstGeom prst="rect">
              <a:avLst/>
            </a:prstGeom>
            <a:noFill/>
          </p:spPr>
          <p:txBody>
            <a:bodyPr wrap="square" lIns="0" rIns="0" rtlCol="0" anchor="t">
              <a:spAutoFit/>
            </a:bodyPr>
            <a:lstStyle/>
            <a:p>
              <a:r>
                <a:rPr lang="en-US" sz="1200"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19" name="Group 18">
            <a:extLst>
              <a:ext uri="{FF2B5EF4-FFF2-40B4-BE49-F238E27FC236}">
                <a16:creationId xmlns:a16="http://schemas.microsoft.com/office/drawing/2014/main" id="{E53A91E0-1231-614F-8D35-790A82CA9F7E}"/>
              </a:ext>
            </a:extLst>
          </p:cNvPr>
          <p:cNvGrpSpPr/>
          <p:nvPr/>
        </p:nvGrpSpPr>
        <p:grpSpPr>
          <a:xfrm>
            <a:off x="371700" y="2240016"/>
            <a:ext cx="2002707" cy="1473177"/>
            <a:chOff x="8921977" y="1649294"/>
            <a:chExt cx="2926080" cy="890598"/>
          </a:xfrm>
        </p:grpSpPr>
        <p:sp>
          <p:nvSpPr>
            <p:cNvPr id="20" name="TextBox 19">
              <a:extLst>
                <a:ext uri="{FF2B5EF4-FFF2-40B4-BE49-F238E27FC236}">
                  <a16:creationId xmlns:a16="http://schemas.microsoft.com/office/drawing/2014/main" id="{885F8DAC-6CA3-9B4E-8C8E-67C27330E57C}"/>
                </a:ext>
              </a:extLst>
            </p:cNvPr>
            <p:cNvSpPr txBox="1"/>
            <p:nvPr/>
          </p:nvSpPr>
          <p:spPr>
            <a:xfrm>
              <a:off x="8921977" y="1649294"/>
              <a:ext cx="2926080" cy="279096"/>
            </a:xfrm>
            <a:prstGeom prst="rect">
              <a:avLst/>
            </a:prstGeom>
            <a:noFill/>
          </p:spPr>
          <p:txBody>
            <a:bodyPr wrap="square" lIns="0" rIns="0" rtlCol="0" anchor="b">
              <a:spAutoFit/>
            </a:bodyPr>
            <a:lstStyle/>
            <a:p>
              <a:pPr algn="r"/>
              <a:r>
                <a:rPr lang="en-US" sz="2400" b="1" noProof="1">
                  <a:solidFill>
                    <a:schemeClr val="accent3">
                      <a:lumMod val="75000"/>
                    </a:schemeClr>
                  </a:solidFill>
                </a:rPr>
                <a:t>Lorem Ipsum</a:t>
              </a:r>
            </a:p>
          </p:txBody>
        </p:sp>
        <p:sp>
          <p:nvSpPr>
            <p:cNvPr id="21" name="TextBox 20">
              <a:extLst>
                <a:ext uri="{FF2B5EF4-FFF2-40B4-BE49-F238E27FC236}">
                  <a16:creationId xmlns:a16="http://schemas.microsoft.com/office/drawing/2014/main" id="{CE258AE7-F70D-1C48-A0FF-866CFEC2C6ED}"/>
                </a:ext>
              </a:extLst>
            </p:cNvPr>
            <p:cNvSpPr txBox="1"/>
            <p:nvPr/>
          </p:nvSpPr>
          <p:spPr>
            <a:xfrm>
              <a:off x="8921977" y="1925881"/>
              <a:ext cx="2926080" cy="614011"/>
            </a:xfrm>
            <a:prstGeom prst="rect">
              <a:avLst/>
            </a:prstGeom>
            <a:noFill/>
          </p:spPr>
          <p:txBody>
            <a:bodyPr wrap="square" lIns="0" rIns="0" rtlCol="0" anchor="t">
              <a:spAutoFit/>
            </a:bodyPr>
            <a:lstStyle/>
            <a:p>
              <a:pPr algn="r"/>
              <a:r>
                <a:rPr lang="en-US" sz="1200"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22" name="Group 21">
            <a:extLst>
              <a:ext uri="{FF2B5EF4-FFF2-40B4-BE49-F238E27FC236}">
                <a16:creationId xmlns:a16="http://schemas.microsoft.com/office/drawing/2014/main" id="{556B7A42-F245-6143-B5C8-63832876DFA4}"/>
              </a:ext>
            </a:extLst>
          </p:cNvPr>
          <p:cNvGrpSpPr/>
          <p:nvPr/>
        </p:nvGrpSpPr>
        <p:grpSpPr>
          <a:xfrm>
            <a:off x="419293" y="4725761"/>
            <a:ext cx="2890424" cy="1290153"/>
            <a:chOff x="8921977" y="1466725"/>
            <a:chExt cx="2926080" cy="1290153"/>
          </a:xfrm>
        </p:grpSpPr>
        <p:sp>
          <p:nvSpPr>
            <p:cNvPr id="23" name="TextBox 22">
              <a:extLst>
                <a:ext uri="{FF2B5EF4-FFF2-40B4-BE49-F238E27FC236}">
                  <a16:creationId xmlns:a16="http://schemas.microsoft.com/office/drawing/2014/main" id="{C0047B1E-8E0A-DD47-93C4-06B967439F5A}"/>
                </a:ext>
              </a:extLst>
            </p:cNvPr>
            <p:cNvSpPr txBox="1"/>
            <p:nvPr/>
          </p:nvSpPr>
          <p:spPr>
            <a:xfrm>
              <a:off x="8921977" y="1466725"/>
              <a:ext cx="2926080" cy="461665"/>
            </a:xfrm>
            <a:prstGeom prst="rect">
              <a:avLst/>
            </a:prstGeom>
            <a:noFill/>
          </p:spPr>
          <p:txBody>
            <a:bodyPr wrap="square" lIns="0" rIns="0" rtlCol="0" anchor="b">
              <a:spAutoFit/>
            </a:bodyPr>
            <a:lstStyle/>
            <a:p>
              <a:pPr algn="r"/>
              <a:r>
                <a:rPr lang="en-US" sz="2400" b="1" noProof="1">
                  <a:solidFill>
                    <a:schemeClr val="accent3">
                      <a:lumMod val="75000"/>
                    </a:schemeClr>
                  </a:solidFill>
                </a:rPr>
                <a:t>Lorem Ipsum</a:t>
              </a:r>
            </a:p>
          </p:txBody>
        </p:sp>
        <p:sp>
          <p:nvSpPr>
            <p:cNvPr id="24" name="TextBox 23">
              <a:extLst>
                <a:ext uri="{FF2B5EF4-FFF2-40B4-BE49-F238E27FC236}">
                  <a16:creationId xmlns:a16="http://schemas.microsoft.com/office/drawing/2014/main" id="{01994DC7-5234-8043-867A-81A6FEDF93B1}"/>
                </a:ext>
              </a:extLst>
            </p:cNvPr>
            <p:cNvSpPr txBox="1"/>
            <p:nvPr/>
          </p:nvSpPr>
          <p:spPr>
            <a:xfrm>
              <a:off x="8921977" y="1925881"/>
              <a:ext cx="2926080" cy="830997"/>
            </a:xfrm>
            <a:prstGeom prst="rect">
              <a:avLst/>
            </a:prstGeom>
            <a:noFill/>
          </p:spPr>
          <p:txBody>
            <a:bodyPr wrap="square" lIns="0" rIns="0" rtlCol="0" anchor="t">
              <a:spAutoFit/>
            </a:bodyPr>
            <a:lstStyle/>
            <a:p>
              <a:pPr algn="r"/>
              <a:r>
                <a:rPr lang="en-US" sz="1200"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sp>
        <p:nvSpPr>
          <p:cNvPr id="38" name="Freeform: Shape 37">
            <a:extLst>
              <a:ext uri="{FF2B5EF4-FFF2-40B4-BE49-F238E27FC236}">
                <a16:creationId xmlns:a16="http://schemas.microsoft.com/office/drawing/2014/main" id="{DEFCD879-8F34-4B0A-AF87-B06863D9888F}"/>
              </a:ext>
            </a:extLst>
          </p:cNvPr>
          <p:cNvSpPr>
            <a:spLocks/>
          </p:cNvSpPr>
          <p:nvPr/>
        </p:nvSpPr>
        <p:spPr bwMode="auto">
          <a:xfrm>
            <a:off x="5592314" y="0"/>
            <a:ext cx="809472" cy="6858000"/>
          </a:xfrm>
          <a:custGeom>
            <a:avLst/>
            <a:gdLst>
              <a:gd name="connsiteX0" fmla="*/ 587968 w 809472"/>
              <a:gd name="connsiteY0" fmla="*/ 0 h 6858000"/>
              <a:gd name="connsiteX1" fmla="*/ 809472 w 809472"/>
              <a:gd name="connsiteY1" fmla="*/ 0 h 6858000"/>
              <a:gd name="connsiteX2" fmla="*/ 788795 w 809472"/>
              <a:gd name="connsiteY2" fmla="*/ 33781 h 6858000"/>
              <a:gd name="connsiteX3" fmla="*/ 687456 w 809472"/>
              <a:gd name="connsiteY3" fmla="*/ 342334 h 6858000"/>
              <a:gd name="connsiteX4" fmla="*/ 636639 w 809472"/>
              <a:gd name="connsiteY4" fmla="*/ 1163268 h 6858000"/>
              <a:gd name="connsiteX5" fmla="*/ 760194 w 809472"/>
              <a:gd name="connsiteY5" fmla="*/ 2852133 h 6858000"/>
              <a:gd name="connsiteX6" fmla="*/ 281917 w 809472"/>
              <a:gd name="connsiteY6" fmla="*/ 4527998 h 6858000"/>
              <a:gd name="connsiteX7" fmla="*/ 347680 w 809472"/>
              <a:gd name="connsiteY7" fmla="*/ 6025878 h 6858000"/>
              <a:gd name="connsiteX8" fmla="*/ 730302 w 809472"/>
              <a:gd name="connsiteY8" fmla="*/ 6664827 h 6858000"/>
              <a:gd name="connsiteX9" fmla="*/ 783984 w 809472"/>
              <a:gd name="connsiteY9" fmla="*/ 6834688 h 6858000"/>
              <a:gd name="connsiteX10" fmla="*/ 780193 w 809472"/>
              <a:gd name="connsiteY10" fmla="*/ 6858000 h 6858000"/>
              <a:gd name="connsiteX11" fmla="*/ 338926 w 809472"/>
              <a:gd name="connsiteY11" fmla="*/ 6858000 h 6858000"/>
              <a:gd name="connsiteX12" fmla="*/ 312806 w 809472"/>
              <a:gd name="connsiteY12" fmla="*/ 6661827 h 6858000"/>
              <a:gd name="connsiteX13" fmla="*/ 112527 w 809472"/>
              <a:gd name="connsiteY13" fmla="*/ 5855892 h 6858000"/>
              <a:gd name="connsiteX14" fmla="*/ 23846 w 809472"/>
              <a:gd name="connsiteY14" fmla="*/ 4709984 h 6858000"/>
              <a:gd name="connsiteX15" fmla="*/ 530023 w 809472"/>
              <a:gd name="connsiteY15" fmla="*/ 2283178 h 6858000"/>
              <a:gd name="connsiteX16" fmla="*/ 386540 w 809472"/>
              <a:gd name="connsiteY16" fmla="*/ 729303 h 6858000"/>
              <a:gd name="connsiteX17" fmla="*/ 543226 w 809472"/>
              <a:gd name="connsiteY17" fmla="*/ 1076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472" h="6858000">
                <a:moveTo>
                  <a:pt x="587968" y="0"/>
                </a:moveTo>
                <a:lnTo>
                  <a:pt x="809472" y="0"/>
                </a:lnTo>
                <a:lnTo>
                  <a:pt x="788795" y="33781"/>
                </a:lnTo>
                <a:cubicBezTo>
                  <a:pt x="739208" y="125601"/>
                  <a:pt x="698666" y="229343"/>
                  <a:pt x="687456" y="342334"/>
                </a:cubicBezTo>
                <a:cubicBezTo>
                  <a:pt x="660553" y="604313"/>
                  <a:pt x="620697" y="892290"/>
                  <a:pt x="636639" y="1163268"/>
                </a:cubicBezTo>
                <a:cubicBezTo>
                  <a:pt x="671514" y="1737222"/>
                  <a:pt x="816990" y="2255180"/>
                  <a:pt x="760194" y="2852133"/>
                </a:cubicBezTo>
                <a:cubicBezTo>
                  <a:pt x="705392" y="3440085"/>
                  <a:pt x="366612" y="3950044"/>
                  <a:pt x="281917" y="4527998"/>
                </a:cubicBezTo>
                <a:cubicBezTo>
                  <a:pt x="211172" y="5001960"/>
                  <a:pt x="144412" y="5580914"/>
                  <a:pt x="347680" y="6025878"/>
                </a:cubicBezTo>
                <a:cubicBezTo>
                  <a:pt x="452303" y="6253860"/>
                  <a:pt x="635643" y="6436845"/>
                  <a:pt x="730302" y="6664827"/>
                </a:cubicBezTo>
                <a:cubicBezTo>
                  <a:pt x="758700" y="6733821"/>
                  <a:pt x="784109" y="6789317"/>
                  <a:pt x="783984" y="6834688"/>
                </a:cubicBezTo>
                <a:lnTo>
                  <a:pt x="780193" y="6858000"/>
                </a:lnTo>
                <a:lnTo>
                  <a:pt x="338926" y="6858000"/>
                </a:lnTo>
                <a:lnTo>
                  <a:pt x="312806" y="6661827"/>
                </a:lnTo>
                <a:cubicBezTo>
                  <a:pt x="324763" y="6415847"/>
                  <a:pt x="160355" y="6098872"/>
                  <a:pt x="112527" y="5855892"/>
                </a:cubicBezTo>
                <a:cubicBezTo>
                  <a:pt x="41782" y="5493921"/>
                  <a:pt x="-41917" y="5087953"/>
                  <a:pt x="23846" y="4709984"/>
                </a:cubicBezTo>
                <a:cubicBezTo>
                  <a:pt x="163344" y="3908048"/>
                  <a:pt x="644611" y="3106112"/>
                  <a:pt x="530023" y="2283178"/>
                </a:cubicBezTo>
                <a:cubicBezTo>
                  <a:pt x="457285" y="1763220"/>
                  <a:pt x="348677" y="1263260"/>
                  <a:pt x="386540" y="729303"/>
                </a:cubicBezTo>
                <a:cubicBezTo>
                  <a:pt x="393017" y="644810"/>
                  <a:pt x="448816" y="366582"/>
                  <a:pt x="543226" y="1076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35" name="Freeform: Shape 34">
            <a:extLst>
              <a:ext uri="{FF2B5EF4-FFF2-40B4-BE49-F238E27FC236}">
                <a16:creationId xmlns:a16="http://schemas.microsoft.com/office/drawing/2014/main" id="{88A6BC7B-D8D9-4A1D-9F9B-13B1E6C82AED}"/>
              </a:ext>
            </a:extLst>
          </p:cNvPr>
          <p:cNvSpPr>
            <a:spLocks/>
          </p:cNvSpPr>
          <p:nvPr/>
        </p:nvSpPr>
        <p:spPr bwMode="auto">
          <a:xfrm>
            <a:off x="5590228" y="4230648"/>
            <a:ext cx="788705" cy="2627352"/>
          </a:xfrm>
          <a:custGeom>
            <a:avLst/>
            <a:gdLst>
              <a:gd name="connsiteX0" fmla="*/ 353098 w 788705"/>
              <a:gd name="connsiteY0" fmla="*/ 0 h 2627352"/>
              <a:gd name="connsiteX1" fmla="*/ 283982 w 788705"/>
              <a:gd name="connsiteY1" fmla="*/ 311066 h 2627352"/>
              <a:gd name="connsiteX2" fmla="*/ 350093 w 788705"/>
              <a:gd name="connsiteY2" fmla="*/ 1809380 h 2627352"/>
              <a:gd name="connsiteX3" fmla="*/ 734740 w 788705"/>
              <a:gd name="connsiteY3" fmla="*/ 2449515 h 2627352"/>
              <a:gd name="connsiteX4" fmla="*/ 788705 w 788705"/>
              <a:gd name="connsiteY4" fmla="*/ 2619051 h 2627352"/>
              <a:gd name="connsiteX5" fmla="*/ 787346 w 788705"/>
              <a:gd name="connsiteY5" fmla="*/ 2627352 h 2627352"/>
              <a:gd name="connsiteX6" fmla="*/ 339263 w 788705"/>
              <a:gd name="connsiteY6" fmla="*/ 2627352 h 2627352"/>
              <a:gd name="connsiteX7" fmla="*/ 315034 w 788705"/>
              <a:gd name="connsiteY7" fmla="*/ 2445514 h 2627352"/>
              <a:gd name="connsiteX8" fmla="*/ 113696 w 788705"/>
              <a:gd name="connsiteY8" fmla="*/ 1640345 h 2627352"/>
              <a:gd name="connsiteX9" fmla="*/ 24546 w 788705"/>
              <a:gd name="connsiteY9" fmla="*/ 493104 h 2627352"/>
              <a:gd name="connsiteX10" fmla="*/ 110691 w 788705"/>
              <a:gd name="connsiteY10" fmla="*/ 120025 h 2627352"/>
              <a:gd name="connsiteX11" fmla="*/ 353098 w 788705"/>
              <a:gd name="connsiteY11" fmla="*/ 0 h 262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8705" h="2627352">
                <a:moveTo>
                  <a:pt x="353098" y="0"/>
                </a:moveTo>
                <a:cubicBezTo>
                  <a:pt x="324049" y="102022"/>
                  <a:pt x="299007" y="205043"/>
                  <a:pt x="283982" y="311066"/>
                </a:cubicBezTo>
                <a:cubicBezTo>
                  <a:pt x="212863" y="786165"/>
                  <a:pt x="144748" y="1364287"/>
                  <a:pt x="350093" y="1809380"/>
                </a:cubicBezTo>
                <a:cubicBezTo>
                  <a:pt x="454268" y="2038429"/>
                  <a:pt x="639580" y="2221467"/>
                  <a:pt x="734740" y="2449515"/>
                </a:cubicBezTo>
                <a:cubicBezTo>
                  <a:pt x="763288" y="2518530"/>
                  <a:pt x="788830" y="2573791"/>
                  <a:pt x="788705" y="2619051"/>
                </a:cubicBezTo>
                <a:lnTo>
                  <a:pt x="787346" y="2627352"/>
                </a:lnTo>
                <a:lnTo>
                  <a:pt x="339263" y="2627352"/>
                </a:lnTo>
                <a:lnTo>
                  <a:pt x="315034" y="2445514"/>
                </a:lnTo>
                <a:cubicBezTo>
                  <a:pt x="327054" y="2199462"/>
                  <a:pt x="161777" y="1883396"/>
                  <a:pt x="113696" y="1640345"/>
                </a:cubicBezTo>
                <a:cubicBezTo>
                  <a:pt x="41575" y="1277269"/>
                  <a:pt x="-42567" y="871183"/>
                  <a:pt x="24546" y="493104"/>
                </a:cubicBezTo>
                <a:cubicBezTo>
                  <a:pt x="45581" y="369078"/>
                  <a:pt x="75632" y="245052"/>
                  <a:pt x="110691" y="120025"/>
                </a:cubicBezTo>
                <a:cubicBezTo>
                  <a:pt x="188822" y="74016"/>
                  <a:pt x="269958" y="33007"/>
                  <a:pt x="353098" y="0"/>
                </a:cubicBez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9" name="Picture 8" descr="A close up of a flower&#10;&#10;Description automatically generated">
            <a:extLst>
              <a:ext uri="{FF2B5EF4-FFF2-40B4-BE49-F238E27FC236}">
                <a16:creationId xmlns:a16="http://schemas.microsoft.com/office/drawing/2014/main" id="{7796E98A-D61F-2144-A361-B55263C7D7FB}"/>
              </a:ext>
            </a:extLst>
          </p:cNvPr>
          <p:cNvPicPr>
            <a:picLocks noChangeAspect="1"/>
          </p:cNvPicPr>
          <p:nvPr/>
        </p:nvPicPr>
        <p:blipFill>
          <a:blip r:embed="rId3"/>
          <a:stretch>
            <a:fillRect/>
          </a:stretch>
        </p:blipFill>
        <p:spPr>
          <a:xfrm rot="5400000">
            <a:off x="6155438" y="386208"/>
            <a:ext cx="2157032" cy="2890423"/>
          </a:xfrm>
          <a:prstGeom prst="rect">
            <a:avLst/>
          </a:prstGeom>
        </p:spPr>
      </p:pic>
      <p:pic>
        <p:nvPicPr>
          <p:cNvPr id="10" name="Picture 9" descr="A close up of a flower&#10;&#10;Description automatically generated">
            <a:extLst>
              <a:ext uri="{FF2B5EF4-FFF2-40B4-BE49-F238E27FC236}">
                <a16:creationId xmlns:a16="http://schemas.microsoft.com/office/drawing/2014/main" id="{A7552B9F-C14B-AA40-8D08-769786D2F0F0}"/>
              </a:ext>
            </a:extLst>
          </p:cNvPr>
          <p:cNvPicPr>
            <a:picLocks noChangeAspect="1"/>
          </p:cNvPicPr>
          <p:nvPr/>
        </p:nvPicPr>
        <p:blipFill>
          <a:blip r:embed="rId3"/>
          <a:stretch>
            <a:fillRect/>
          </a:stretch>
        </p:blipFill>
        <p:spPr>
          <a:xfrm rot="16200000" flipH="1">
            <a:off x="2846551" y="1049139"/>
            <a:ext cx="2777307" cy="3721592"/>
          </a:xfrm>
          <a:prstGeom prst="rect">
            <a:avLst/>
          </a:prstGeom>
        </p:spPr>
      </p:pic>
      <p:pic>
        <p:nvPicPr>
          <p:cNvPr id="11" name="Picture 10" descr="A close up of a flower&#10;&#10;Description automatically generated">
            <a:extLst>
              <a:ext uri="{FF2B5EF4-FFF2-40B4-BE49-F238E27FC236}">
                <a16:creationId xmlns:a16="http://schemas.microsoft.com/office/drawing/2014/main" id="{D3BCE384-0138-D145-9564-5E54179AACBE}"/>
              </a:ext>
            </a:extLst>
          </p:cNvPr>
          <p:cNvPicPr>
            <a:picLocks noChangeAspect="1"/>
          </p:cNvPicPr>
          <p:nvPr/>
        </p:nvPicPr>
        <p:blipFill>
          <a:blip r:embed="rId3"/>
          <a:stretch>
            <a:fillRect/>
          </a:stretch>
        </p:blipFill>
        <p:spPr>
          <a:xfrm rot="16200000" flipH="1">
            <a:off x="3754566" y="4026940"/>
            <a:ext cx="2157032" cy="2890423"/>
          </a:xfrm>
          <a:prstGeom prst="rect">
            <a:avLst/>
          </a:prstGeom>
        </p:spPr>
      </p:pic>
      <p:pic>
        <p:nvPicPr>
          <p:cNvPr id="26" name="Graphic 25" descr="Research">
            <a:extLst>
              <a:ext uri="{FF2B5EF4-FFF2-40B4-BE49-F238E27FC236}">
                <a16:creationId xmlns:a16="http://schemas.microsoft.com/office/drawing/2014/main" id="{5E2805E8-EE09-644B-8025-70FBC0488E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2877" y="4577003"/>
            <a:ext cx="1654663" cy="1654663"/>
          </a:xfrm>
          <a:prstGeom prst="rect">
            <a:avLst/>
          </a:prstGeom>
          <a:effectLst>
            <a:outerShdw blurRad="50800" dist="38100" dir="5400000" algn="t" rotWithShape="0">
              <a:prstClr val="black">
                <a:alpha val="40000"/>
              </a:prstClr>
            </a:outerShdw>
          </a:effectLst>
        </p:spPr>
      </p:pic>
      <p:pic>
        <p:nvPicPr>
          <p:cNvPr id="32" name="Graphic 31" descr="Gears">
            <a:extLst>
              <a:ext uri="{FF2B5EF4-FFF2-40B4-BE49-F238E27FC236}">
                <a16:creationId xmlns:a16="http://schemas.microsoft.com/office/drawing/2014/main" id="{C210345F-C860-3D48-8E49-96138B8881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72399" y="1037816"/>
            <a:ext cx="1654663" cy="1654663"/>
          </a:xfrm>
          <a:prstGeom prst="rect">
            <a:avLst/>
          </a:prstGeom>
          <a:effectLst>
            <a:outerShdw blurRad="50800" dist="38100" dir="5400000" algn="t" rotWithShape="0">
              <a:prstClr val="black">
                <a:alpha val="40000"/>
              </a:prstClr>
            </a:outerShdw>
          </a:effectLst>
        </p:spPr>
      </p:pic>
      <p:pic>
        <p:nvPicPr>
          <p:cNvPr id="34" name="Graphic 33" descr="Good Idea">
            <a:extLst>
              <a:ext uri="{FF2B5EF4-FFF2-40B4-BE49-F238E27FC236}">
                <a16:creationId xmlns:a16="http://schemas.microsoft.com/office/drawing/2014/main" id="{6DD84FF6-D54B-DB42-94F6-C2E5C80CAD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3834" y="2191599"/>
            <a:ext cx="1436671" cy="1436671"/>
          </a:xfrm>
          <a:prstGeom prst="rect">
            <a:avLst/>
          </a:prstGeom>
          <a:effectLst>
            <a:outerShdw blurRad="50800" dist="38100" dir="5400000" algn="t" rotWithShape="0">
              <a:prstClr val="black">
                <a:alpha val="40000"/>
              </a:prstClr>
            </a:outerShdw>
          </a:effectLst>
        </p:spPr>
      </p:pic>
      <p:pic>
        <p:nvPicPr>
          <p:cNvPr id="8" name="Picture 7" descr="A close up of a flower&#10;&#10;Description automatically generated">
            <a:extLst>
              <a:ext uri="{FF2B5EF4-FFF2-40B4-BE49-F238E27FC236}">
                <a16:creationId xmlns:a16="http://schemas.microsoft.com/office/drawing/2014/main" id="{88FA3E1E-AEF5-EB42-B1A7-ED9C54F4957B}"/>
              </a:ext>
            </a:extLst>
          </p:cNvPr>
          <p:cNvPicPr>
            <a:picLocks noChangeAspect="1"/>
          </p:cNvPicPr>
          <p:nvPr/>
        </p:nvPicPr>
        <p:blipFill>
          <a:blip r:embed="rId3"/>
          <a:stretch>
            <a:fillRect/>
          </a:stretch>
        </p:blipFill>
        <p:spPr>
          <a:xfrm rot="5400000">
            <a:off x="5916960" y="2168860"/>
            <a:ext cx="2777307" cy="3721592"/>
          </a:xfrm>
          <a:prstGeom prst="rect">
            <a:avLst/>
          </a:prstGeom>
        </p:spPr>
      </p:pic>
      <p:pic>
        <p:nvPicPr>
          <p:cNvPr id="28" name="Graphic 27" descr="Statistics">
            <a:extLst>
              <a:ext uri="{FF2B5EF4-FFF2-40B4-BE49-F238E27FC236}">
                <a16:creationId xmlns:a16="http://schemas.microsoft.com/office/drawing/2014/main" id="{E7B4942E-E6BF-E245-B82F-F061193B1F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93723" y="3120733"/>
            <a:ext cx="1654663" cy="165466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318011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p:txBody>
          <a:bodyPr/>
          <a:lstStyle/>
          <a:p>
            <a:r>
              <a:rPr lang="es-PE" dirty="0"/>
              <a:t>Descripción</a:t>
            </a:r>
            <a:r>
              <a:rPr lang="en-US" dirty="0"/>
              <a:t> General</a:t>
            </a:r>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1791247"/>
            <a:ext cx="8751570" cy="3832805"/>
          </a:xfrm>
        </p:spPr>
        <p:txBody>
          <a:bodyPr>
            <a:normAutofit/>
          </a:bodyPr>
          <a:lstStyle/>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Nombre de la empresa</a:t>
            </a:r>
            <a:r>
              <a:rPr lang="es-GT"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s-GT" sz="1800" dirty="0">
                <a:effectLst/>
                <a:latin typeface="Arial" panose="020B0604020202020204" pitchFamily="34" charset="0"/>
                <a:ea typeface="Calibri" panose="020F0502020204030204" pitchFamily="34" charset="0"/>
                <a:cs typeface="Times New Roman" panose="02020603050405020304" pitchFamily="18" charset="0"/>
              </a:rPr>
              <a:t>Restaurante de comida típica Calle Real</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Ubicación</a:t>
            </a:r>
            <a:r>
              <a:rPr lang="es-GT" sz="1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GT" sz="1800" dirty="0">
                <a:effectLst/>
                <a:latin typeface="Arial" panose="020B0604020202020204" pitchFamily="34" charset="0"/>
                <a:ea typeface="Calibri" panose="020F0502020204030204" pitchFamily="34" charset="0"/>
                <a:cs typeface="Times New Roman" panose="02020603050405020304" pitchFamily="18" charset="0"/>
              </a:rPr>
              <a:t>4ta calle D12-09 zona 1 Quetzaltenango</a:t>
            </a:r>
          </a:p>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Descripción general: </a:t>
            </a:r>
            <a:r>
              <a:rPr lang="es-GT"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Es un restaurante con 2 años de funcionamiento </a:t>
            </a:r>
            <a:r>
              <a:rPr lang="es-GT" sz="1800" dirty="0">
                <a:effectLst/>
                <a:latin typeface="Arial" panose="020B0604020202020204" pitchFamily="34" charset="0"/>
                <a:ea typeface="Calibri" panose="020F0502020204030204" pitchFamily="34" charset="0"/>
              </a:rPr>
              <a:t>inspirado en las raíces  guatemaltecas su entorno es totalmente colonial, Actualmente el menú es estacionario y variado, tomando gastronomía extranjera y nacional</a:t>
            </a:r>
            <a:endPar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50000"/>
              </a:lnSpc>
              <a:spcAft>
                <a:spcPts val="1000"/>
              </a:spcAft>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767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a:extLst>
              <a:ext uri="{FF2B5EF4-FFF2-40B4-BE49-F238E27FC236}">
                <a16:creationId xmlns:a16="http://schemas.microsoft.com/office/drawing/2014/main" id="{472041FA-ACAA-B646-AC4A-AAF6F28F52CE}"/>
              </a:ext>
            </a:extLst>
          </p:cNvPr>
          <p:cNvSpPr/>
          <p:nvPr/>
        </p:nvSpPr>
        <p:spPr>
          <a:xfrm>
            <a:off x="6329533" y="1504950"/>
            <a:ext cx="4046222" cy="38481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8248"/>
                </a:lnTo>
                <a:lnTo>
                  <a:pt x="4122" y="21600"/>
                </a:lnTo>
                <a:lnTo>
                  <a:pt x="17471" y="21600"/>
                </a:lnTo>
                <a:lnTo>
                  <a:pt x="21600" y="8248"/>
                </a:lnTo>
                <a:close/>
              </a:path>
            </a:pathLst>
          </a:cu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30</a:t>
            </a:fld>
            <a:endParaRPr lang="en-GB" dirty="0"/>
          </a:p>
        </p:txBody>
      </p:sp>
      <p:sp>
        <p:nvSpPr>
          <p:cNvPr id="5" name="Title 4">
            <a:extLst>
              <a:ext uri="{FF2B5EF4-FFF2-40B4-BE49-F238E27FC236}">
                <a16:creationId xmlns:a16="http://schemas.microsoft.com/office/drawing/2014/main" id="{E9C2F877-605D-6B4B-BA8F-F2A8F7B2F8A2}"/>
              </a:ext>
            </a:extLst>
          </p:cNvPr>
          <p:cNvSpPr>
            <a:spLocks noGrp="1"/>
          </p:cNvSpPr>
          <p:nvPr>
            <p:ph type="title"/>
          </p:nvPr>
        </p:nvSpPr>
        <p:spPr/>
        <p:txBody>
          <a:bodyPr/>
          <a:lstStyle/>
          <a:p>
            <a:r>
              <a:rPr lang="en-US" dirty="0"/>
              <a:t>Infographic #10</a:t>
            </a:r>
          </a:p>
        </p:txBody>
      </p:sp>
      <p:pic>
        <p:nvPicPr>
          <p:cNvPr id="9" name="Picture 8" descr="A picture containing dark, clock, tower, large&#10;&#10;Description automatically generated">
            <a:extLst>
              <a:ext uri="{FF2B5EF4-FFF2-40B4-BE49-F238E27FC236}">
                <a16:creationId xmlns:a16="http://schemas.microsoft.com/office/drawing/2014/main" id="{AB1998E1-DBF9-4E4D-BA58-738B64D37B5B}"/>
              </a:ext>
            </a:extLst>
          </p:cNvPr>
          <p:cNvPicPr>
            <a:picLocks noChangeAspect="1"/>
          </p:cNvPicPr>
          <p:nvPr/>
        </p:nvPicPr>
        <p:blipFill>
          <a:blip r:embed="rId3"/>
          <a:stretch>
            <a:fillRect/>
          </a:stretch>
        </p:blipFill>
        <p:spPr>
          <a:xfrm>
            <a:off x="7267379" y="873862"/>
            <a:ext cx="2022639" cy="2068137"/>
          </a:xfrm>
          <a:prstGeom prst="rect">
            <a:avLst/>
          </a:prstGeom>
          <a:effectLst>
            <a:outerShdw blurRad="914400" sx="120000" sy="120000" algn="ctr" rotWithShape="0">
              <a:prstClr val="black">
                <a:alpha val="69000"/>
              </a:prstClr>
            </a:outerShdw>
          </a:effectLst>
        </p:spPr>
      </p:pic>
      <p:pic>
        <p:nvPicPr>
          <p:cNvPr id="10" name="Picture 9" descr="A picture containing dark, clock, tower, large&#10;&#10;Description automatically generated">
            <a:extLst>
              <a:ext uri="{FF2B5EF4-FFF2-40B4-BE49-F238E27FC236}">
                <a16:creationId xmlns:a16="http://schemas.microsoft.com/office/drawing/2014/main" id="{B38D92E9-5C38-3D4A-ACA4-169AA8096381}"/>
              </a:ext>
            </a:extLst>
          </p:cNvPr>
          <p:cNvPicPr>
            <a:picLocks noChangeAspect="1"/>
          </p:cNvPicPr>
          <p:nvPr/>
        </p:nvPicPr>
        <p:blipFill>
          <a:blip r:embed="rId3"/>
          <a:stretch>
            <a:fillRect/>
          </a:stretch>
        </p:blipFill>
        <p:spPr>
          <a:xfrm>
            <a:off x="5594320" y="1978693"/>
            <a:ext cx="2022639" cy="2068137"/>
          </a:xfrm>
          <a:prstGeom prst="rect">
            <a:avLst/>
          </a:prstGeom>
          <a:effectLst>
            <a:outerShdw blurRad="914400" sx="120000" sy="120000" algn="ctr" rotWithShape="0">
              <a:prstClr val="black">
                <a:alpha val="69000"/>
              </a:prstClr>
            </a:outerShdw>
          </a:effectLst>
        </p:spPr>
      </p:pic>
      <p:pic>
        <p:nvPicPr>
          <p:cNvPr id="11" name="Picture 10" descr="A picture containing dark, clock, tower, large&#10;&#10;Description automatically generated">
            <a:extLst>
              <a:ext uri="{FF2B5EF4-FFF2-40B4-BE49-F238E27FC236}">
                <a16:creationId xmlns:a16="http://schemas.microsoft.com/office/drawing/2014/main" id="{E2FF105A-E991-194E-AB84-973F05A556C1}"/>
              </a:ext>
            </a:extLst>
          </p:cNvPr>
          <p:cNvPicPr>
            <a:picLocks noChangeAspect="1"/>
          </p:cNvPicPr>
          <p:nvPr/>
        </p:nvPicPr>
        <p:blipFill>
          <a:blip r:embed="rId3"/>
          <a:stretch>
            <a:fillRect/>
          </a:stretch>
        </p:blipFill>
        <p:spPr>
          <a:xfrm>
            <a:off x="9043424" y="1978693"/>
            <a:ext cx="2022639" cy="2068137"/>
          </a:xfrm>
          <a:prstGeom prst="rect">
            <a:avLst/>
          </a:prstGeom>
          <a:effectLst>
            <a:outerShdw blurRad="914400" sx="120000" sy="120000" algn="ctr" rotWithShape="0">
              <a:prstClr val="black">
                <a:alpha val="69000"/>
              </a:prstClr>
            </a:outerShdw>
          </a:effectLst>
        </p:spPr>
      </p:pic>
      <p:pic>
        <p:nvPicPr>
          <p:cNvPr id="12" name="Picture 11" descr="A picture containing dark, clock, tower, large&#10;&#10;Description automatically generated">
            <a:extLst>
              <a:ext uri="{FF2B5EF4-FFF2-40B4-BE49-F238E27FC236}">
                <a16:creationId xmlns:a16="http://schemas.microsoft.com/office/drawing/2014/main" id="{D1865DF2-4F81-0540-9B46-21935F357598}"/>
              </a:ext>
            </a:extLst>
          </p:cNvPr>
          <p:cNvPicPr>
            <a:picLocks noChangeAspect="1"/>
          </p:cNvPicPr>
          <p:nvPr/>
        </p:nvPicPr>
        <p:blipFill>
          <a:blip r:embed="rId3"/>
          <a:stretch>
            <a:fillRect/>
          </a:stretch>
        </p:blipFill>
        <p:spPr>
          <a:xfrm>
            <a:off x="8360556" y="3916000"/>
            <a:ext cx="2022639" cy="2068137"/>
          </a:xfrm>
          <a:prstGeom prst="rect">
            <a:avLst/>
          </a:prstGeom>
          <a:effectLst>
            <a:outerShdw blurRad="914400" sx="120000" sy="120000" algn="ctr" rotWithShape="0">
              <a:prstClr val="black">
                <a:alpha val="69000"/>
              </a:prstClr>
            </a:outerShdw>
          </a:effectLst>
        </p:spPr>
      </p:pic>
      <p:pic>
        <p:nvPicPr>
          <p:cNvPr id="13" name="Picture 12" descr="A picture containing dark, clock, tower, large&#10;&#10;Description automatically generated">
            <a:extLst>
              <a:ext uri="{FF2B5EF4-FFF2-40B4-BE49-F238E27FC236}">
                <a16:creationId xmlns:a16="http://schemas.microsoft.com/office/drawing/2014/main" id="{9F4EF440-65CA-E14B-AD0E-7B6350F542D9}"/>
              </a:ext>
            </a:extLst>
          </p:cNvPr>
          <p:cNvPicPr>
            <a:picLocks noChangeAspect="1"/>
          </p:cNvPicPr>
          <p:nvPr/>
        </p:nvPicPr>
        <p:blipFill>
          <a:blip r:embed="rId3"/>
          <a:stretch>
            <a:fillRect/>
          </a:stretch>
        </p:blipFill>
        <p:spPr>
          <a:xfrm>
            <a:off x="6329533" y="3916000"/>
            <a:ext cx="2022639" cy="2068137"/>
          </a:xfrm>
          <a:prstGeom prst="rect">
            <a:avLst/>
          </a:prstGeom>
          <a:effectLst>
            <a:outerShdw blurRad="914400" sx="120000" sy="120000" algn="ctr" rotWithShape="0">
              <a:prstClr val="black">
                <a:alpha val="69000"/>
              </a:prstClr>
            </a:outerShdw>
          </a:effectLst>
        </p:spPr>
      </p:pic>
      <p:grpSp>
        <p:nvGrpSpPr>
          <p:cNvPr id="15" name="Group 14">
            <a:extLst>
              <a:ext uri="{FF2B5EF4-FFF2-40B4-BE49-F238E27FC236}">
                <a16:creationId xmlns:a16="http://schemas.microsoft.com/office/drawing/2014/main" id="{182B449D-A76A-2742-98FB-2AC4257A02D0}"/>
              </a:ext>
            </a:extLst>
          </p:cNvPr>
          <p:cNvGrpSpPr/>
          <p:nvPr/>
        </p:nvGrpSpPr>
        <p:grpSpPr>
          <a:xfrm>
            <a:off x="1624841" y="1395172"/>
            <a:ext cx="3768962" cy="859266"/>
            <a:chOff x="8921977" y="1466725"/>
            <a:chExt cx="2926080" cy="859266"/>
          </a:xfrm>
        </p:grpSpPr>
        <p:sp>
          <p:nvSpPr>
            <p:cNvPr id="16" name="TextBox 15">
              <a:extLst>
                <a:ext uri="{FF2B5EF4-FFF2-40B4-BE49-F238E27FC236}">
                  <a16:creationId xmlns:a16="http://schemas.microsoft.com/office/drawing/2014/main" id="{2FA36B59-B04C-4F4B-BC91-C471E51B60B3}"/>
                </a:ext>
              </a:extLst>
            </p:cNvPr>
            <p:cNvSpPr txBox="1"/>
            <p:nvPr/>
          </p:nvSpPr>
          <p:spPr>
            <a:xfrm>
              <a:off x="8921978" y="1466725"/>
              <a:ext cx="2514526"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17" name="TextBox 16">
              <a:extLst>
                <a:ext uri="{FF2B5EF4-FFF2-40B4-BE49-F238E27FC236}">
                  <a16:creationId xmlns:a16="http://schemas.microsoft.com/office/drawing/2014/main" id="{AD9CBB14-6EC2-764C-9F1F-D596390E9513}"/>
                </a:ext>
              </a:extLst>
            </p:cNvPr>
            <p:cNvSpPr txBox="1"/>
            <p:nvPr/>
          </p:nvSpPr>
          <p:spPr>
            <a:xfrm>
              <a:off x="8921977" y="1925881"/>
              <a:ext cx="2926080" cy="400110"/>
            </a:xfrm>
            <a:prstGeom prst="rect">
              <a:avLst/>
            </a:prstGeom>
            <a:noFill/>
          </p:spPr>
          <p:txBody>
            <a:bodyPr wrap="square" lIns="0" rIns="0" rtlCol="0" anchor="t">
              <a:spAutoFit/>
            </a:bodyPr>
            <a:lstStyle/>
            <a:p>
              <a:r>
                <a:rPr lang="en-US" sz="1000" noProof="1">
                  <a:solidFill>
                    <a:schemeClr val="bg2"/>
                  </a:solidFill>
                </a:rPr>
                <a:t>Lorem ipsum dolor sit amet, nibh est. A magna maecenas, quam magna nec quis, lorem nunc. Suspendisse viverra sodales mauris.</a:t>
              </a:r>
            </a:p>
          </p:txBody>
        </p:sp>
      </p:grpSp>
      <p:sp>
        <p:nvSpPr>
          <p:cNvPr id="18" name="Rounded Rectangle 17">
            <a:extLst>
              <a:ext uri="{FF2B5EF4-FFF2-40B4-BE49-F238E27FC236}">
                <a16:creationId xmlns:a16="http://schemas.microsoft.com/office/drawing/2014/main" id="{9FA22345-2E41-6E4E-9DDA-F865D858522E}"/>
              </a:ext>
            </a:extLst>
          </p:cNvPr>
          <p:cNvSpPr/>
          <p:nvPr/>
        </p:nvSpPr>
        <p:spPr>
          <a:xfrm>
            <a:off x="910013" y="1503466"/>
            <a:ext cx="62260" cy="64942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D67CA65E-A9A0-674A-A45B-03DBE4641F67}"/>
              </a:ext>
            </a:extLst>
          </p:cNvPr>
          <p:cNvGrpSpPr/>
          <p:nvPr/>
        </p:nvGrpSpPr>
        <p:grpSpPr>
          <a:xfrm>
            <a:off x="1624841" y="2240124"/>
            <a:ext cx="3768962" cy="859266"/>
            <a:chOff x="8921977" y="1466725"/>
            <a:chExt cx="2926080" cy="859266"/>
          </a:xfrm>
        </p:grpSpPr>
        <p:sp>
          <p:nvSpPr>
            <p:cNvPr id="32" name="TextBox 31">
              <a:extLst>
                <a:ext uri="{FF2B5EF4-FFF2-40B4-BE49-F238E27FC236}">
                  <a16:creationId xmlns:a16="http://schemas.microsoft.com/office/drawing/2014/main" id="{EC3BFA45-EE44-9241-9DBD-DD9B75D01EB4}"/>
                </a:ext>
              </a:extLst>
            </p:cNvPr>
            <p:cNvSpPr txBox="1"/>
            <p:nvPr/>
          </p:nvSpPr>
          <p:spPr>
            <a:xfrm>
              <a:off x="8921978" y="1466725"/>
              <a:ext cx="2514526"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33" name="TextBox 32">
              <a:extLst>
                <a:ext uri="{FF2B5EF4-FFF2-40B4-BE49-F238E27FC236}">
                  <a16:creationId xmlns:a16="http://schemas.microsoft.com/office/drawing/2014/main" id="{26F19014-4B13-A04A-96CC-815AFF69957C}"/>
                </a:ext>
              </a:extLst>
            </p:cNvPr>
            <p:cNvSpPr txBox="1"/>
            <p:nvPr/>
          </p:nvSpPr>
          <p:spPr>
            <a:xfrm>
              <a:off x="8921977" y="1925881"/>
              <a:ext cx="2926080" cy="400110"/>
            </a:xfrm>
            <a:prstGeom prst="rect">
              <a:avLst/>
            </a:prstGeom>
            <a:noFill/>
          </p:spPr>
          <p:txBody>
            <a:bodyPr wrap="square" lIns="0" rIns="0" rtlCol="0" anchor="t">
              <a:spAutoFit/>
            </a:bodyPr>
            <a:lstStyle/>
            <a:p>
              <a:r>
                <a:rPr lang="en-US" sz="1000" noProof="1">
                  <a:solidFill>
                    <a:schemeClr val="bg2"/>
                  </a:solidFill>
                </a:rPr>
                <a:t>Lorem ipsum dolor sit amet, nibh est. A magna maecenas, quam magna nec quis, lorem nunc. Suspendisse viverra sodales mauris.</a:t>
              </a:r>
            </a:p>
          </p:txBody>
        </p:sp>
      </p:grpSp>
      <p:sp>
        <p:nvSpPr>
          <p:cNvPr id="34" name="Rounded Rectangle 33">
            <a:extLst>
              <a:ext uri="{FF2B5EF4-FFF2-40B4-BE49-F238E27FC236}">
                <a16:creationId xmlns:a16="http://schemas.microsoft.com/office/drawing/2014/main" id="{A08E2D54-0707-2B43-85CA-D2B568AAF1EB}"/>
              </a:ext>
            </a:extLst>
          </p:cNvPr>
          <p:cNvSpPr/>
          <p:nvPr/>
        </p:nvSpPr>
        <p:spPr>
          <a:xfrm>
            <a:off x="910013" y="2348418"/>
            <a:ext cx="62260" cy="64942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06E57B3D-2094-484B-8592-A6F402D25891}"/>
              </a:ext>
            </a:extLst>
          </p:cNvPr>
          <p:cNvGrpSpPr/>
          <p:nvPr/>
        </p:nvGrpSpPr>
        <p:grpSpPr>
          <a:xfrm>
            <a:off x="1624841" y="3108226"/>
            <a:ext cx="3768962" cy="859266"/>
            <a:chOff x="8921977" y="1466725"/>
            <a:chExt cx="2926080" cy="859266"/>
          </a:xfrm>
        </p:grpSpPr>
        <p:sp>
          <p:nvSpPr>
            <p:cNvPr id="36" name="TextBox 35">
              <a:extLst>
                <a:ext uri="{FF2B5EF4-FFF2-40B4-BE49-F238E27FC236}">
                  <a16:creationId xmlns:a16="http://schemas.microsoft.com/office/drawing/2014/main" id="{26086357-E71D-4242-92B8-BCB755665CF3}"/>
                </a:ext>
              </a:extLst>
            </p:cNvPr>
            <p:cNvSpPr txBox="1"/>
            <p:nvPr/>
          </p:nvSpPr>
          <p:spPr>
            <a:xfrm>
              <a:off x="8921978" y="1466725"/>
              <a:ext cx="2514526"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37" name="TextBox 36">
              <a:extLst>
                <a:ext uri="{FF2B5EF4-FFF2-40B4-BE49-F238E27FC236}">
                  <a16:creationId xmlns:a16="http://schemas.microsoft.com/office/drawing/2014/main" id="{416A65ED-AA05-1144-A1EF-368F3D8AC9FE}"/>
                </a:ext>
              </a:extLst>
            </p:cNvPr>
            <p:cNvSpPr txBox="1"/>
            <p:nvPr/>
          </p:nvSpPr>
          <p:spPr>
            <a:xfrm>
              <a:off x="8921977" y="1925881"/>
              <a:ext cx="2926080" cy="400110"/>
            </a:xfrm>
            <a:prstGeom prst="rect">
              <a:avLst/>
            </a:prstGeom>
            <a:noFill/>
          </p:spPr>
          <p:txBody>
            <a:bodyPr wrap="square" lIns="0" rIns="0" rtlCol="0" anchor="t">
              <a:spAutoFit/>
            </a:bodyPr>
            <a:lstStyle/>
            <a:p>
              <a:r>
                <a:rPr lang="en-US" sz="1000" noProof="1">
                  <a:solidFill>
                    <a:schemeClr val="bg2"/>
                  </a:solidFill>
                </a:rPr>
                <a:t>Lorem ipsum dolor sit amet, nibh est. A magna maecenas, quam magna nec quis, lorem nunc. Suspendisse viverra sodales mauris.</a:t>
              </a:r>
            </a:p>
          </p:txBody>
        </p:sp>
      </p:grpSp>
      <p:sp>
        <p:nvSpPr>
          <p:cNvPr id="38" name="Rounded Rectangle 37">
            <a:extLst>
              <a:ext uri="{FF2B5EF4-FFF2-40B4-BE49-F238E27FC236}">
                <a16:creationId xmlns:a16="http://schemas.microsoft.com/office/drawing/2014/main" id="{4A9DB7F4-F74C-6246-A26D-9A88DAD8A6BE}"/>
              </a:ext>
            </a:extLst>
          </p:cNvPr>
          <p:cNvSpPr/>
          <p:nvPr/>
        </p:nvSpPr>
        <p:spPr>
          <a:xfrm>
            <a:off x="910013" y="3216520"/>
            <a:ext cx="62260" cy="64942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3C050F78-8D6C-8849-83E9-926A3BF56090}"/>
              </a:ext>
            </a:extLst>
          </p:cNvPr>
          <p:cNvGrpSpPr/>
          <p:nvPr/>
        </p:nvGrpSpPr>
        <p:grpSpPr>
          <a:xfrm>
            <a:off x="1624841" y="4011051"/>
            <a:ext cx="3768962" cy="859266"/>
            <a:chOff x="8921977" y="1466725"/>
            <a:chExt cx="2926080" cy="859266"/>
          </a:xfrm>
        </p:grpSpPr>
        <p:sp>
          <p:nvSpPr>
            <p:cNvPr id="40" name="TextBox 39">
              <a:extLst>
                <a:ext uri="{FF2B5EF4-FFF2-40B4-BE49-F238E27FC236}">
                  <a16:creationId xmlns:a16="http://schemas.microsoft.com/office/drawing/2014/main" id="{1420ED46-3C3E-E24C-A9D1-2A0DFAF52798}"/>
                </a:ext>
              </a:extLst>
            </p:cNvPr>
            <p:cNvSpPr txBox="1"/>
            <p:nvPr/>
          </p:nvSpPr>
          <p:spPr>
            <a:xfrm>
              <a:off x="8921978" y="1466725"/>
              <a:ext cx="2514526"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41" name="TextBox 40">
              <a:extLst>
                <a:ext uri="{FF2B5EF4-FFF2-40B4-BE49-F238E27FC236}">
                  <a16:creationId xmlns:a16="http://schemas.microsoft.com/office/drawing/2014/main" id="{213E5608-DA22-E64F-8DCD-EDE8337DCE7F}"/>
                </a:ext>
              </a:extLst>
            </p:cNvPr>
            <p:cNvSpPr txBox="1"/>
            <p:nvPr/>
          </p:nvSpPr>
          <p:spPr>
            <a:xfrm>
              <a:off x="8921977" y="1925881"/>
              <a:ext cx="2926080" cy="400110"/>
            </a:xfrm>
            <a:prstGeom prst="rect">
              <a:avLst/>
            </a:prstGeom>
            <a:noFill/>
          </p:spPr>
          <p:txBody>
            <a:bodyPr wrap="square" lIns="0" rIns="0" rtlCol="0" anchor="t">
              <a:spAutoFit/>
            </a:bodyPr>
            <a:lstStyle/>
            <a:p>
              <a:r>
                <a:rPr lang="en-US" sz="1000" noProof="1">
                  <a:solidFill>
                    <a:schemeClr val="bg2"/>
                  </a:solidFill>
                </a:rPr>
                <a:t>Lorem ipsum dolor sit amet, nibh est. A magna maecenas, quam magna nec quis, lorem nunc. Suspendisse viverra sodales mauris.</a:t>
              </a:r>
            </a:p>
          </p:txBody>
        </p:sp>
      </p:grpSp>
      <p:sp>
        <p:nvSpPr>
          <p:cNvPr id="42" name="Rounded Rectangle 41">
            <a:extLst>
              <a:ext uri="{FF2B5EF4-FFF2-40B4-BE49-F238E27FC236}">
                <a16:creationId xmlns:a16="http://schemas.microsoft.com/office/drawing/2014/main" id="{7282EFFD-62D0-8E45-A53F-F694837EEC2D}"/>
              </a:ext>
            </a:extLst>
          </p:cNvPr>
          <p:cNvSpPr/>
          <p:nvPr/>
        </p:nvSpPr>
        <p:spPr>
          <a:xfrm>
            <a:off x="910013" y="4119345"/>
            <a:ext cx="62260" cy="64942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64BD4677-2C50-514C-B131-5FB0EC8DFD2C}"/>
              </a:ext>
            </a:extLst>
          </p:cNvPr>
          <p:cNvGrpSpPr/>
          <p:nvPr/>
        </p:nvGrpSpPr>
        <p:grpSpPr>
          <a:xfrm>
            <a:off x="1624841" y="4925451"/>
            <a:ext cx="3768962" cy="859266"/>
            <a:chOff x="8921977" y="1466725"/>
            <a:chExt cx="2926080" cy="859266"/>
          </a:xfrm>
        </p:grpSpPr>
        <p:sp>
          <p:nvSpPr>
            <p:cNvPr id="44" name="TextBox 43">
              <a:extLst>
                <a:ext uri="{FF2B5EF4-FFF2-40B4-BE49-F238E27FC236}">
                  <a16:creationId xmlns:a16="http://schemas.microsoft.com/office/drawing/2014/main" id="{B6F3A3C1-3FF1-F14D-96C9-11C92A2F15BC}"/>
                </a:ext>
              </a:extLst>
            </p:cNvPr>
            <p:cNvSpPr txBox="1"/>
            <p:nvPr/>
          </p:nvSpPr>
          <p:spPr>
            <a:xfrm>
              <a:off x="8921978" y="1466725"/>
              <a:ext cx="2514526"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45" name="TextBox 44">
              <a:extLst>
                <a:ext uri="{FF2B5EF4-FFF2-40B4-BE49-F238E27FC236}">
                  <a16:creationId xmlns:a16="http://schemas.microsoft.com/office/drawing/2014/main" id="{F071CAB6-7AFF-6847-90C3-65F7FE6CCE39}"/>
                </a:ext>
              </a:extLst>
            </p:cNvPr>
            <p:cNvSpPr txBox="1"/>
            <p:nvPr/>
          </p:nvSpPr>
          <p:spPr>
            <a:xfrm>
              <a:off x="8921977" y="1925881"/>
              <a:ext cx="2926080" cy="400110"/>
            </a:xfrm>
            <a:prstGeom prst="rect">
              <a:avLst/>
            </a:prstGeom>
            <a:noFill/>
          </p:spPr>
          <p:txBody>
            <a:bodyPr wrap="square" lIns="0" rIns="0" rtlCol="0" anchor="t">
              <a:spAutoFit/>
            </a:bodyPr>
            <a:lstStyle/>
            <a:p>
              <a:r>
                <a:rPr lang="en-US" sz="1000" noProof="1">
                  <a:solidFill>
                    <a:schemeClr val="bg2"/>
                  </a:solidFill>
                </a:rPr>
                <a:t>Lorem ipsum dolor sit amet, nibh est. A magna maecenas, quam magna nec quis, lorem nunc. Suspendisse viverra sodales mauris.</a:t>
              </a:r>
            </a:p>
          </p:txBody>
        </p:sp>
      </p:grpSp>
      <p:sp>
        <p:nvSpPr>
          <p:cNvPr id="46" name="Rounded Rectangle 45">
            <a:extLst>
              <a:ext uri="{FF2B5EF4-FFF2-40B4-BE49-F238E27FC236}">
                <a16:creationId xmlns:a16="http://schemas.microsoft.com/office/drawing/2014/main" id="{69564CAA-626E-B547-97B2-68F69E2B83FC}"/>
              </a:ext>
            </a:extLst>
          </p:cNvPr>
          <p:cNvSpPr/>
          <p:nvPr/>
        </p:nvSpPr>
        <p:spPr>
          <a:xfrm>
            <a:off x="910013" y="5033745"/>
            <a:ext cx="62260" cy="64942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 name="Graphic 46" descr="Bar chart">
            <a:extLst>
              <a:ext uri="{FF2B5EF4-FFF2-40B4-BE49-F238E27FC236}">
                <a16:creationId xmlns:a16="http://schemas.microsoft.com/office/drawing/2014/main" id="{CF5F7088-B053-0444-B513-5B54D3251F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1609" y="2470956"/>
            <a:ext cx="914400" cy="914400"/>
          </a:xfrm>
          <a:prstGeom prst="rect">
            <a:avLst/>
          </a:prstGeom>
          <a:effectLst>
            <a:outerShdw blurRad="50800" dist="38100" dir="5400000" algn="t" rotWithShape="0">
              <a:prstClr val="black">
                <a:alpha val="40000"/>
              </a:prstClr>
            </a:outerShdw>
          </a:effectLst>
        </p:spPr>
      </p:pic>
      <p:pic>
        <p:nvPicPr>
          <p:cNvPr id="49" name="Graphic 48" descr="Gauge">
            <a:extLst>
              <a:ext uri="{FF2B5EF4-FFF2-40B4-BE49-F238E27FC236}">
                <a16:creationId xmlns:a16="http://schemas.microsoft.com/office/drawing/2014/main" id="{EC465CF7-5AC7-3E45-B99D-8C7740680A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7875" y="4386233"/>
            <a:ext cx="914400" cy="914400"/>
          </a:xfrm>
          <a:prstGeom prst="rect">
            <a:avLst/>
          </a:prstGeom>
          <a:effectLst>
            <a:outerShdw blurRad="50800" dist="38100" dir="5400000" algn="t" rotWithShape="0">
              <a:prstClr val="black">
                <a:alpha val="40000"/>
              </a:prstClr>
            </a:outerShdw>
          </a:effectLst>
        </p:spPr>
      </p:pic>
      <p:pic>
        <p:nvPicPr>
          <p:cNvPr id="51" name="Graphic 50" descr="Hourglass Full">
            <a:extLst>
              <a:ext uri="{FF2B5EF4-FFF2-40B4-BE49-F238E27FC236}">
                <a16:creationId xmlns:a16="http://schemas.microsoft.com/office/drawing/2014/main" id="{CA39C213-108F-CB44-AC87-DC0D507065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2758" y="2540643"/>
            <a:ext cx="914400" cy="914400"/>
          </a:xfrm>
          <a:prstGeom prst="rect">
            <a:avLst/>
          </a:prstGeom>
          <a:effectLst>
            <a:outerShdw blurRad="50800" dist="38100" dir="5400000" algn="t" rotWithShape="0">
              <a:prstClr val="black">
                <a:alpha val="40000"/>
              </a:prstClr>
            </a:outerShdw>
          </a:effectLst>
        </p:spPr>
      </p:pic>
      <p:pic>
        <p:nvPicPr>
          <p:cNvPr id="53" name="Graphic 52" descr="Lightbulb">
            <a:extLst>
              <a:ext uri="{FF2B5EF4-FFF2-40B4-BE49-F238E27FC236}">
                <a16:creationId xmlns:a16="http://schemas.microsoft.com/office/drawing/2014/main" id="{AA82994D-291D-3E4C-8B8C-744332F877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8712" y="1420590"/>
            <a:ext cx="914400" cy="914400"/>
          </a:xfrm>
          <a:prstGeom prst="rect">
            <a:avLst/>
          </a:prstGeom>
          <a:effectLst>
            <a:outerShdw blurRad="50800" dist="38100" dir="5400000" algn="t" rotWithShape="0">
              <a:prstClr val="black">
                <a:alpha val="40000"/>
              </a:prstClr>
            </a:outerShdw>
          </a:effectLst>
        </p:spPr>
      </p:pic>
      <p:pic>
        <p:nvPicPr>
          <p:cNvPr id="55" name="Graphic 54" descr="Target">
            <a:extLst>
              <a:ext uri="{FF2B5EF4-FFF2-40B4-BE49-F238E27FC236}">
                <a16:creationId xmlns:a16="http://schemas.microsoft.com/office/drawing/2014/main" id="{3D039C24-EC49-1844-839A-BEF750AE60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78291" y="4523622"/>
            <a:ext cx="914400" cy="914400"/>
          </a:xfrm>
          <a:prstGeom prst="rect">
            <a:avLst/>
          </a:prstGeom>
          <a:effectLst>
            <a:outerShdw blurRad="50800" dist="38100" dir="5400000" algn="t" rotWithShape="0">
              <a:prstClr val="black">
                <a:alpha val="40000"/>
              </a:prstClr>
            </a:outerShdw>
          </a:effectLst>
        </p:spPr>
      </p:pic>
      <p:pic>
        <p:nvPicPr>
          <p:cNvPr id="56" name="Graphic 55" descr="Bar chart">
            <a:extLst>
              <a:ext uri="{FF2B5EF4-FFF2-40B4-BE49-F238E27FC236}">
                <a16:creationId xmlns:a16="http://schemas.microsoft.com/office/drawing/2014/main" id="{85BB13DC-71FC-0C43-8889-9211AE9C46F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0981" y="5134516"/>
            <a:ext cx="437067" cy="437067"/>
          </a:xfrm>
          <a:prstGeom prst="rect">
            <a:avLst/>
          </a:prstGeom>
        </p:spPr>
      </p:pic>
      <p:pic>
        <p:nvPicPr>
          <p:cNvPr id="57" name="Graphic 56" descr="Gauge">
            <a:extLst>
              <a:ext uri="{FF2B5EF4-FFF2-40B4-BE49-F238E27FC236}">
                <a16:creationId xmlns:a16="http://schemas.microsoft.com/office/drawing/2014/main" id="{BD1423A6-3E28-1B4A-A2E9-129CFBE0C4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0982" y="3346366"/>
            <a:ext cx="437067" cy="437067"/>
          </a:xfrm>
          <a:prstGeom prst="rect">
            <a:avLst/>
          </a:prstGeom>
        </p:spPr>
      </p:pic>
      <p:pic>
        <p:nvPicPr>
          <p:cNvPr id="58" name="Graphic 57" descr="Hourglass Full">
            <a:extLst>
              <a:ext uri="{FF2B5EF4-FFF2-40B4-BE49-F238E27FC236}">
                <a16:creationId xmlns:a16="http://schemas.microsoft.com/office/drawing/2014/main" id="{F2870F1E-1551-A346-8187-B57C1922AE6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8893" y="2450637"/>
            <a:ext cx="437067" cy="437067"/>
          </a:xfrm>
          <a:prstGeom prst="rect">
            <a:avLst/>
          </a:prstGeom>
        </p:spPr>
      </p:pic>
      <p:pic>
        <p:nvPicPr>
          <p:cNvPr id="59" name="Graphic 58" descr="Lightbulb">
            <a:extLst>
              <a:ext uri="{FF2B5EF4-FFF2-40B4-BE49-F238E27FC236}">
                <a16:creationId xmlns:a16="http://schemas.microsoft.com/office/drawing/2014/main" id="{371A680F-B74B-684A-9488-4950099CE4D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0982" y="1617316"/>
            <a:ext cx="437067" cy="437067"/>
          </a:xfrm>
          <a:prstGeom prst="rect">
            <a:avLst/>
          </a:prstGeom>
        </p:spPr>
      </p:pic>
      <p:pic>
        <p:nvPicPr>
          <p:cNvPr id="60" name="Graphic 59" descr="Target">
            <a:extLst>
              <a:ext uri="{FF2B5EF4-FFF2-40B4-BE49-F238E27FC236}">
                <a16:creationId xmlns:a16="http://schemas.microsoft.com/office/drawing/2014/main" id="{E29231CF-9AF8-9A45-87CB-DD59F909B7E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98892" y="4263507"/>
            <a:ext cx="437067" cy="437067"/>
          </a:xfrm>
          <a:prstGeom prst="rect">
            <a:avLst/>
          </a:prstGeom>
        </p:spPr>
      </p:pic>
    </p:spTree>
    <p:extLst>
      <p:ext uri="{BB962C8B-B14F-4D97-AF65-F5344CB8AC3E}">
        <p14:creationId xmlns:p14="http://schemas.microsoft.com/office/powerpoint/2010/main" val="4227907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31</a:t>
            </a:fld>
            <a:endParaRPr lang="en-GB" dirty="0"/>
          </a:p>
        </p:txBody>
      </p:sp>
      <p:sp>
        <p:nvSpPr>
          <p:cNvPr id="5" name="Title 4">
            <a:extLst>
              <a:ext uri="{FF2B5EF4-FFF2-40B4-BE49-F238E27FC236}">
                <a16:creationId xmlns:a16="http://schemas.microsoft.com/office/drawing/2014/main" id="{AE58145B-EDC9-4549-A8B0-2F995FBF3F9C}"/>
              </a:ext>
            </a:extLst>
          </p:cNvPr>
          <p:cNvSpPr>
            <a:spLocks noGrp="1"/>
          </p:cNvSpPr>
          <p:nvPr>
            <p:ph type="title"/>
          </p:nvPr>
        </p:nvSpPr>
        <p:spPr/>
        <p:txBody>
          <a:bodyPr/>
          <a:lstStyle/>
          <a:p>
            <a:r>
              <a:rPr lang="en-US" dirty="0"/>
              <a:t>Infographic #11</a:t>
            </a:r>
          </a:p>
        </p:txBody>
      </p:sp>
      <p:grpSp>
        <p:nvGrpSpPr>
          <p:cNvPr id="14" name="Group 13">
            <a:extLst>
              <a:ext uri="{FF2B5EF4-FFF2-40B4-BE49-F238E27FC236}">
                <a16:creationId xmlns:a16="http://schemas.microsoft.com/office/drawing/2014/main" id="{AD233CB2-6F35-BA47-996D-0B382451C07A}"/>
              </a:ext>
            </a:extLst>
          </p:cNvPr>
          <p:cNvGrpSpPr/>
          <p:nvPr/>
        </p:nvGrpSpPr>
        <p:grpSpPr>
          <a:xfrm>
            <a:off x="2538098" y="1189037"/>
            <a:ext cx="6830876" cy="5349881"/>
            <a:chOff x="1940028" y="165143"/>
            <a:chExt cx="7905112" cy="6191213"/>
          </a:xfrm>
        </p:grpSpPr>
        <p:pic>
          <p:nvPicPr>
            <p:cNvPr id="8" name="Picture 7" descr="A picture containing sitting, table, wooden, dark&#10;&#10;Description automatically generated">
              <a:extLst>
                <a:ext uri="{FF2B5EF4-FFF2-40B4-BE49-F238E27FC236}">
                  <a16:creationId xmlns:a16="http://schemas.microsoft.com/office/drawing/2014/main" id="{A79B9620-330A-DA47-82B6-4696660B8626}"/>
                </a:ext>
              </a:extLst>
            </p:cNvPr>
            <p:cNvPicPr>
              <a:picLocks noChangeAspect="1"/>
            </p:cNvPicPr>
            <p:nvPr/>
          </p:nvPicPr>
          <p:blipFill>
            <a:blip r:embed="rId3"/>
            <a:stretch>
              <a:fillRect/>
            </a:stretch>
          </p:blipFill>
          <p:spPr>
            <a:xfrm rot="18703337">
              <a:off x="1472796" y="2351267"/>
              <a:ext cx="5370907" cy="1626235"/>
            </a:xfrm>
            <a:prstGeom prst="rect">
              <a:avLst/>
            </a:prstGeom>
          </p:spPr>
        </p:pic>
        <p:pic>
          <p:nvPicPr>
            <p:cNvPr id="10" name="Picture 9" descr="A picture containing sitting, table, wooden, dark&#10;&#10;Description automatically generated">
              <a:extLst>
                <a:ext uri="{FF2B5EF4-FFF2-40B4-BE49-F238E27FC236}">
                  <a16:creationId xmlns:a16="http://schemas.microsoft.com/office/drawing/2014/main" id="{E3F3C3AD-1C93-B445-AC05-989A7A5E9CC5}"/>
                </a:ext>
              </a:extLst>
            </p:cNvPr>
            <p:cNvPicPr>
              <a:picLocks noChangeAspect="1"/>
            </p:cNvPicPr>
            <p:nvPr/>
          </p:nvPicPr>
          <p:blipFill>
            <a:blip r:embed="rId3"/>
            <a:stretch>
              <a:fillRect/>
            </a:stretch>
          </p:blipFill>
          <p:spPr>
            <a:xfrm rot="3600000">
              <a:off x="4985775" y="2578444"/>
              <a:ext cx="5370907" cy="1626235"/>
            </a:xfrm>
            <a:prstGeom prst="rect">
              <a:avLst/>
            </a:prstGeom>
          </p:spPr>
        </p:pic>
        <p:pic>
          <p:nvPicPr>
            <p:cNvPr id="11" name="Picture 10" descr="A picture containing sitting, table, wooden, dark&#10;&#10;Description automatically generated">
              <a:extLst>
                <a:ext uri="{FF2B5EF4-FFF2-40B4-BE49-F238E27FC236}">
                  <a16:creationId xmlns:a16="http://schemas.microsoft.com/office/drawing/2014/main" id="{C4A203ED-ABB7-6146-A8F7-F695DBC2B32E}"/>
                </a:ext>
              </a:extLst>
            </p:cNvPr>
            <p:cNvPicPr>
              <a:picLocks noChangeAspect="1"/>
            </p:cNvPicPr>
            <p:nvPr/>
          </p:nvPicPr>
          <p:blipFill>
            <a:blip r:embed="rId3"/>
            <a:stretch>
              <a:fillRect/>
            </a:stretch>
          </p:blipFill>
          <p:spPr>
            <a:xfrm rot="10800000">
              <a:off x="2938867" y="4528441"/>
              <a:ext cx="5370907" cy="1626235"/>
            </a:xfrm>
            <a:prstGeom prst="rect">
              <a:avLst/>
            </a:prstGeom>
          </p:spPr>
        </p:pic>
        <p:pic>
          <p:nvPicPr>
            <p:cNvPr id="9" name="Picture 8" descr="A picture containing dark, clock, tower, large&#10;&#10;Description automatically generated">
              <a:extLst>
                <a:ext uri="{FF2B5EF4-FFF2-40B4-BE49-F238E27FC236}">
                  <a16:creationId xmlns:a16="http://schemas.microsoft.com/office/drawing/2014/main" id="{DD50A24E-54BD-FF4E-8152-F3577DBFE1DD}"/>
                </a:ext>
              </a:extLst>
            </p:cNvPr>
            <p:cNvPicPr>
              <a:picLocks noChangeAspect="1"/>
            </p:cNvPicPr>
            <p:nvPr/>
          </p:nvPicPr>
          <p:blipFill>
            <a:blip r:embed="rId4"/>
            <a:stretch>
              <a:fillRect/>
            </a:stretch>
          </p:blipFill>
          <p:spPr>
            <a:xfrm>
              <a:off x="1940028" y="3731303"/>
              <a:ext cx="2567302" cy="2625053"/>
            </a:xfrm>
            <a:prstGeom prst="rect">
              <a:avLst/>
            </a:prstGeom>
          </p:spPr>
        </p:pic>
        <p:pic>
          <p:nvPicPr>
            <p:cNvPr id="12" name="Picture 11" descr="A picture containing dark, clock, tower, large&#10;&#10;Description automatically generated">
              <a:extLst>
                <a:ext uri="{FF2B5EF4-FFF2-40B4-BE49-F238E27FC236}">
                  <a16:creationId xmlns:a16="http://schemas.microsoft.com/office/drawing/2014/main" id="{6A9360F4-99E0-4C44-A8A9-107FA8967714}"/>
                </a:ext>
              </a:extLst>
            </p:cNvPr>
            <p:cNvPicPr>
              <a:picLocks noChangeAspect="1"/>
            </p:cNvPicPr>
            <p:nvPr/>
          </p:nvPicPr>
          <p:blipFill>
            <a:blip r:embed="rId4"/>
            <a:stretch>
              <a:fillRect/>
            </a:stretch>
          </p:blipFill>
          <p:spPr>
            <a:xfrm>
              <a:off x="7277838" y="3731303"/>
              <a:ext cx="2567302" cy="2625053"/>
            </a:xfrm>
            <a:prstGeom prst="rect">
              <a:avLst/>
            </a:prstGeom>
          </p:spPr>
        </p:pic>
        <p:pic>
          <p:nvPicPr>
            <p:cNvPr id="13" name="Picture 12" descr="A picture containing dark, clock, tower, large&#10;&#10;Description automatically generated">
              <a:extLst>
                <a:ext uri="{FF2B5EF4-FFF2-40B4-BE49-F238E27FC236}">
                  <a16:creationId xmlns:a16="http://schemas.microsoft.com/office/drawing/2014/main" id="{D1D314C7-1582-5A46-82BD-A3060607C123}"/>
                </a:ext>
              </a:extLst>
            </p:cNvPr>
            <p:cNvPicPr>
              <a:picLocks noChangeAspect="1"/>
            </p:cNvPicPr>
            <p:nvPr/>
          </p:nvPicPr>
          <p:blipFill>
            <a:blip r:embed="rId4"/>
            <a:stretch>
              <a:fillRect/>
            </a:stretch>
          </p:blipFill>
          <p:spPr>
            <a:xfrm>
              <a:off x="4500348" y="165143"/>
              <a:ext cx="2567302" cy="2625053"/>
            </a:xfrm>
            <a:prstGeom prst="rect">
              <a:avLst/>
            </a:prstGeom>
          </p:spPr>
        </p:pic>
      </p:grpSp>
      <p:grpSp>
        <p:nvGrpSpPr>
          <p:cNvPr id="15" name="Group 14">
            <a:extLst>
              <a:ext uri="{FF2B5EF4-FFF2-40B4-BE49-F238E27FC236}">
                <a16:creationId xmlns:a16="http://schemas.microsoft.com/office/drawing/2014/main" id="{0364C19A-8F75-AA40-BF14-BAB30F7A3D26}"/>
              </a:ext>
            </a:extLst>
          </p:cNvPr>
          <p:cNvGrpSpPr/>
          <p:nvPr/>
        </p:nvGrpSpPr>
        <p:grpSpPr>
          <a:xfrm>
            <a:off x="3966614" y="2758105"/>
            <a:ext cx="3973845" cy="3222204"/>
            <a:chOff x="33146999" y="19811999"/>
            <a:chExt cx="3973845" cy="3222204"/>
          </a:xfrm>
          <a:solidFill>
            <a:schemeClr val="accent3"/>
          </a:solidFill>
        </p:grpSpPr>
        <p:sp>
          <p:nvSpPr>
            <p:cNvPr id="16" name="Shape">
              <a:extLst>
                <a:ext uri="{FF2B5EF4-FFF2-40B4-BE49-F238E27FC236}">
                  <a16:creationId xmlns:a16="http://schemas.microsoft.com/office/drawing/2014/main" id="{64E5B6AD-B202-654C-B53A-F3286AC8D63A}"/>
                </a:ext>
              </a:extLst>
            </p:cNvPr>
            <p:cNvSpPr/>
            <p:nvPr/>
          </p:nvSpPr>
          <p:spPr>
            <a:xfrm>
              <a:off x="36118799" y="19811999"/>
              <a:ext cx="1002045" cy="1525904"/>
            </a:xfrm>
            <a:custGeom>
              <a:avLst/>
              <a:gdLst/>
              <a:ahLst/>
              <a:cxnLst>
                <a:cxn ang="0">
                  <a:pos x="wd2" y="hd2"/>
                </a:cxn>
                <a:cxn ang="5400000">
                  <a:pos x="wd2" y="hd2"/>
                </a:cxn>
                <a:cxn ang="10800000">
                  <a:pos x="wd2" y="hd2"/>
                </a:cxn>
                <a:cxn ang="16200000">
                  <a:pos x="wd2" y="hd2"/>
                </a:cxn>
              </a:cxnLst>
              <a:rect l="0" t="0" r="r" b="b"/>
              <a:pathLst>
                <a:path w="21303" h="21448" extrusionOk="0">
                  <a:moveTo>
                    <a:pt x="20578" y="17729"/>
                  </a:moveTo>
                  <a:lnTo>
                    <a:pt x="18985" y="18479"/>
                  </a:lnTo>
                  <a:lnTo>
                    <a:pt x="2515" y="431"/>
                  </a:lnTo>
                  <a:cubicBezTo>
                    <a:pt x="2137" y="3"/>
                    <a:pt x="1300" y="-122"/>
                    <a:pt x="652" y="128"/>
                  </a:cubicBezTo>
                  <a:cubicBezTo>
                    <a:pt x="4" y="378"/>
                    <a:pt x="-185" y="931"/>
                    <a:pt x="193" y="1360"/>
                  </a:cubicBezTo>
                  <a:lnTo>
                    <a:pt x="16771" y="19532"/>
                  </a:lnTo>
                  <a:lnTo>
                    <a:pt x="15016" y="20353"/>
                  </a:lnTo>
                  <a:cubicBezTo>
                    <a:pt x="14665" y="20514"/>
                    <a:pt x="14800" y="20871"/>
                    <a:pt x="15205" y="20925"/>
                  </a:cubicBezTo>
                  <a:lnTo>
                    <a:pt x="19957" y="21442"/>
                  </a:lnTo>
                  <a:cubicBezTo>
                    <a:pt x="20227" y="21478"/>
                    <a:pt x="20470" y="21353"/>
                    <a:pt x="20497" y="21175"/>
                  </a:cubicBezTo>
                  <a:lnTo>
                    <a:pt x="21280" y="18033"/>
                  </a:lnTo>
                  <a:cubicBezTo>
                    <a:pt x="21415" y="17747"/>
                    <a:pt x="20929" y="17569"/>
                    <a:pt x="20578" y="17729"/>
                  </a:cubicBezTo>
                  <a:close/>
                </a:path>
              </a:pathLst>
            </a:custGeom>
            <a:grpFill/>
            <a:ln w="12700">
              <a:miter lim="400000"/>
            </a:ln>
          </p:spPr>
          <p:txBody>
            <a:bodyPr lIns="38100" tIns="38100" rIns="38100" bIns="38100" anchor="ctr"/>
            <a:lstStyle/>
            <a:p>
              <a:pPr>
                <a:defRPr sz="3000">
                  <a:solidFill>
                    <a:srgbClr val="FFFFFF"/>
                  </a:solidFill>
                </a:defRPr>
              </a:pPr>
              <a:endParaRPr dirty="0">
                <a:solidFill>
                  <a:schemeClr val="bg2"/>
                </a:solidFill>
              </a:endParaRPr>
            </a:p>
          </p:txBody>
        </p:sp>
        <p:sp>
          <p:nvSpPr>
            <p:cNvPr id="17" name="Shape">
              <a:extLst>
                <a:ext uri="{FF2B5EF4-FFF2-40B4-BE49-F238E27FC236}">
                  <a16:creationId xmlns:a16="http://schemas.microsoft.com/office/drawing/2014/main" id="{EBD9D89E-A8B4-A445-A623-33F6B6B2EA58}"/>
                </a:ext>
              </a:extLst>
            </p:cNvPr>
            <p:cNvSpPr/>
            <p:nvPr/>
          </p:nvSpPr>
          <p:spPr>
            <a:xfrm>
              <a:off x="33146999" y="19811999"/>
              <a:ext cx="1052293" cy="1431777"/>
            </a:xfrm>
            <a:custGeom>
              <a:avLst/>
              <a:gdLst/>
              <a:ahLst/>
              <a:cxnLst>
                <a:cxn ang="0">
                  <a:pos x="wd2" y="hd2"/>
                </a:cxn>
                <a:cxn ang="5400000">
                  <a:pos x="wd2" y="hd2"/>
                </a:cxn>
                <a:cxn ang="10800000">
                  <a:pos x="wd2" y="hd2"/>
                </a:cxn>
                <a:cxn ang="16200000">
                  <a:pos x="wd2" y="hd2"/>
                </a:cxn>
              </a:cxnLst>
              <a:rect l="0" t="0" r="r" b="b"/>
              <a:pathLst>
                <a:path w="21357" h="21569" extrusionOk="0">
                  <a:moveTo>
                    <a:pt x="21348" y="3623"/>
                  </a:moveTo>
                  <a:lnTo>
                    <a:pt x="20471" y="275"/>
                  </a:lnTo>
                  <a:cubicBezTo>
                    <a:pt x="20420" y="84"/>
                    <a:pt x="20188" y="-31"/>
                    <a:pt x="19930" y="7"/>
                  </a:cubicBezTo>
                  <a:lnTo>
                    <a:pt x="15419" y="658"/>
                  </a:lnTo>
                  <a:cubicBezTo>
                    <a:pt x="15033" y="715"/>
                    <a:pt x="14904" y="1098"/>
                    <a:pt x="15239" y="1270"/>
                  </a:cubicBezTo>
                  <a:lnTo>
                    <a:pt x="16657" y="1978"/>
                  </a:lnTo>
                  <a:lnTo>
                    <a:pt x="212" y="20077"/>
                  </a:lnTo>
                  <a:cubicBezTo>
                    <a:pt x="-175" y="20517"/>
                    <a:pt x="-20" y="21110"/>
                    <a:pt x="572" y="21397"/>
                  </a:cubicBezTo>
                  <a:cubicBezTo>
                    <a:pt x="804" y="21512"/>
                    <a:pt x="1036" y="21569"/>
                    <a:pt x="1294" y="21569"/>
                  </a:cubicBezTo>
                  <a:cubicBezTo>
                    <a:pt x="1707" y="21569"/>
                    <a:pt x="2119" y="21416"/>
                    <a:pt x="2377" y="21148"/>
                  </a:cubicBezTo>
                  <a:lnTo>
                    <a:pt x="18822" y="3049"/>
                  </a:lnTo>
                  <a:lnTo>
                    <a:pt x="20652" y="3968"/>
                  </a:lnTo>
                  <a:cubicBezTo>
                    <a:pt x="20987" y="4140"/>
                    <a:pt x="21425" y="3929"/>
                    <a:pt x="21348" y="3623"/>
                  </a:cubicBezTo>
                  <a:close/>
                </a:path>
              </a:pathLst>
            </a:custGeom>
            <a:grpFill/>
            <a:ln w="12700">
              <a:miter lim="400000"/>
            </a:ln>
          </p:spPr>
          <p:txBody>
            <a:bodyPr lIns="38100" tIns="38100" rIns="38100" bIns="38100" anchor="ctr"/>
            <a:lstStyle/>
            <a:p>
              <a:pPr>
                <a:defRPr sz="3000">
                  <a:solidFill>
                    <a:srgbClr val="FFFFFF"/>
                  </a:solidFill>
                </a:defRPr>
              </a:pPr>
              <a:endParaRPr dirty="0">
                <a:solidFill>
                  <a:schemeClr val="bg2"/>
                </a:solidFill>
              </a:endParaRPr>
            </a:p>
          </p:txBody>
        </p:sp>
        <p:sp>
          <p:nvSpPr>
            <p:cNvPr id="18" name="Shape">
              <a:extLst>
                <a:ext uri="{FF2B5EF4-FFF2-40B4-BE49-F238E27FC236}">
                  <a16:creationId xmlns:a16="http://schemas.microsoft.com/office/drawing/2014/main" id="{4A21B725-582B-4A4B-8226-7C47B48463A2}"/>
                </a:ext>
              </a:extLst>
            </p:cNvPr>
            <p:cNvSpPr/>
            <p:nvPr/>
          </p:nvSpPr>
          <p:spPr>
            <a:xfrm>
              <a:off x="33997899" y="22669499"/>
              <a:ext cx="2400619" cy="364704"/>
            </a:xfrm>
            <a:custGeom>
              <a:avLst/>
              <a:gdLst/>
              <a:ahLst/>
              <a:cxnLst>
                <a:cxn ang="0">
                  <a:pos x="wd2" y="hd2"/>
                </a:cxn>
                <a:cxn ang="5400000">
                  <a:pos x="wd2" y="hd2"/>
                </a:cxn>
                <a:cxn ang="10800000">
                  <a:pos x="wd2" y="hd2"/>
                </a:cxn>
                <a:cxn ang="16200000">
                  <a:pos x="wd2" y="hd2"/>
                </a:cxn>
              </a:cxnLst>
              <a:rect l="0" t="0" r="r" b="b"/>
              <a:pathLst>
                <a:path w="21580" h="20745" extrusionOk="0">
                  <a:moveTo>
                    <a:pt x="21009" y="6797"/>
                  </a:moveTo>
                  <a:lnTo>
                    <a:pt x="1841" y="6797"/>
                  </a:lnTo>
                  <a:lnTo>
                    <a:pt x="1841" y="1307"/>
                  </a:lnTo>
                  <a:cubicBezTo>
                    <a:pt x="1841" y="151"/>
                    <a:pt x="1624" y="-427"/>
                    <a:pt x="1498" y="368"/>
                  </a:cubicBezTo>
                  <a:lnTo>
                    <a:pt x="60" y="9470"/>
                  </a:lnTo>
                  <a:cubicBezTo>
                    <a:pt x="-20" y="9976"/>
                    <a:pt x="-20" y="10770"/>
                    <a:pt x="60" y="11276"/>
                  </a:cubicBezTo>
                  <a:lnTo>
                    <a:pt x="1498" y="20378"/>
                  </a:lnTo>
                  <a:cubicBezTo>
                    <a:pt x="1624" y="21173"/>
                    <a:pt x="1841" y="20595"/>
                    <a:pt x="1841" y="19439"/>
                  </a:cubicBezTo>
                  <a:lnTo>
                    <a:pt x="1841" y="13949"/>
                  </a:lnTo>
                  <a:lnTo>
                    <a:pt x="21009" y="13949"/>
                  </a:lnTo>
                  <a:cubicBezTo>
                    <a:pt x="21329" y="13949"/>
                    <a:pt x="21580" y="12360"/>
                    <a:pt x="21580" y="10337"/>
                  </a:cubicBezTo>
                  <a:cubicBezTo>
                    <a:pt x="21580" y="8314"/>
                    <a:pt x="21317" y="6797"/>
                    <a:pt x="21009" y="6797"/>
                  </a:cubicBezTo>
                  <a:close/>
                </a:path>
              </a:pathLst>
            </a:custGeom>
            <a:grpFill/>
            <a:ln w="12700">
              <a:miter lim="400000"/>
            </a:ln>
          </p:spPr>
          <p:txBody>
            <a:bodyPr lIns="38100" tIns="38100" rIns="38100" bIns="38100" anchor="ctr"/>
            <a:lstStyle/>
            <a:p>
              <a:pPr>
                <a:defRPr sz="3000">
                  <a:solidFill>
                    <a:srgbClr val="FFFFFF"/>
                  </a:solidFill>
                </a:defRPr>
              </a:pPr>
              <a:endParaRPr dirty="0">
                <a:solidFill>
                  <a:schemeClr val="bg2"/>
                </a:solidFill>
              </a:endParaRPr>
            </a:p>
          </p:txBody>
        </p:sp>
      </p:grpSp>
      <p:pic>
        <p:nvPicPr>
          <p:cNvPr id="20" name="Graphic 19" descr="Presentation with bar chart">
            <a:extLst>
              <a:ext uri="{FF2B5EF4-FFF2-40B4-BE49-F238E27FC236}">
                <a16:creationId xmlns:a16="http://schemas.microsoft.com/office/drawing/2014/main" id="{E03234CE-C383-A547-AAF1-797B758E8B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3549" y="4993469"/>
            <a:ext cx="914400" cy="914400"/>
          </a:xfrm>
          <a:prstGeom prst="rect">
            <a:avLst/>
          </a:prstGeom>
          <a:effectLst>
            <a:outerShdw blurRad="50800" dist="38100" dir="5400000" algn="t" rotWithShape="0">
              <a:prstClr val="black">
                <a:alpha val="40000"/>
              </a:prstClr>
            </a:outerShdw>
          </a:effectLst>
        </p:spPr>
      </p:pic>
      <p:pic>
        <p:nvPicPr>
          <p:cNvPr id="22" name="Graphic 21" descr="Lightbulb">
            <a:extLst>
              <a:ext uri="{FF2B5EF4-FFF2-40B4-BE49-F238E27FC236}">
                <a16:creationId xmlns:a16="http://schemas.microsoft.com/office/drawing/2014/main" id="{ED4CA215-BEAC-B349-BED1-FA3C14B7BF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6088" y="1819555"/>
            <a:ext cx="914400" cy="914400"/>
          </a:xfrm>
          <a:prstGeom prst="rect">
            <a:avLst/>
          </a:prstGeom>
          <a:effectLst>
            <a:outerShdw blurRad="50800" dist="38100" dir="5400000" algn="t" rotWithShape="0">
              <a:prstClr val="black">
                <a:alpha val="40000"/>
              </a:prstClr>
            </a:outerShdw>
          </a:effectLst>
        </p:spPr>
      </p:pic>
      <p:pic>
        <p:nvPicPr>
          <p:cNvPr id="24" name="Graphic 23" descr="Target">
            <a:extLst>
              <a:ext uri="{FF2B5EF4-FFF2-40B4-BE49-F238E27FC236}">
                <a16:creationId xmlns:a16="http://schemas.microsoft.com/office/drawing/2014/main" id="{8139E9CE-EFF2-EE40-823B-FAA96A57F9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9225" y="4902347"/>
            <a:ext cx="914400" cy="914400"/>
          </a:xfrm>
          <a:prstGeom prst="rect">
            <a:avLst/>
          </a:prstGeom>
          <a:effectLst>
            <a:outerShdw blurRad="50800" dist="38100" dir="5400000" algn="t" rotWithShape="0">
              <a:prstClr val="black">
                <a:alpha val="40000"/>
              </a:prstClr>
            </a:outerShdw>
          </a:effectLst>
        </p:spPr>
      </p:pic>
      <p:pic>
        <p:nvPicPr>
          <p:cNvPr id="26" name="Graphic 25" descr="Trophy">
            <a:extLst>
              <a:ext uri="{FF2B5EF4-FFF2-40B4-BE49-F238E27FC236}">
                <a16:creationId xmlns:a16="http://schemas.microsoft.com/office/drawing/2014/main" id="{8EC13B56-2C91-394B-BB5C-AA19B83F50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07967" y="3522653"/>
            <a:ext cx="1482200" cy="1482200"/>
          </a:xfrm>
          <a:prstGeom prst="rect">
            <a:avLst/>
          </a:prstGeom>
        </p:spPr>
      </p:pic>
      <p:grpSp>
        <p:nvGrpSpPr>
          <p:cNvPr id="27" name="Group 26">
            <a:extLst>
              <a:ext uri="{FF2B5EF4-FFF2-40B4-BE49-F238E27FC236}">
                <a16:creationId xmlns:a16="http://schemas.microsoft.com/office/drawing/2014/main" id="{3BA7F1F1-7A3C-714D-951A-99E2FAD4822C}"/>
              </a:ext>
            </a:extLst>
          </p:cNvPr>
          <p:cNvGrpSpPr/>
          <p:nvPr/>
        </p:nvGrpSpPr>
        <p:grpSpPr>
          <a:xfrm>
            <a:off x="7026469" y="1445554"/>
            <a:ext cx="2779428" cy="1167042"/>
            <a:chOff x="8921977" y="1466725"/>
            <a:chExt cx="2926080" cy="1167042"/>
          </a:xfrm>
        </p:grpSpPr>
        <p:sp>
          <p:nvSpPr>
            <p:cNvPr id="28" name="TextBox 27">
              <a:extLst>
                <a:ext uri="{FF2B5EF4-FFF2-40B4-BE49-F238E27FC236}">
                  <a16:creationId xmlns:a16="http://schemas.microsoft.com/office/drawing/2014/main" id="{7C0E7D44-76D5-9B49-81C5-4BA16AD179C6}"/>
                </a:ext>
              </a:extLst>
            </p:cNvPr>
            <p:cNvSpPr txBox="1"/>
            <p:nvPr/>
          </p:nvSpPr>
          <p:spPr>
            <a:xfrm>
              <a:off x="8921978" y="1466725"/>
              <a:ext cx="2514526"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29" name="TextBox 28">
              <a:extLst>
                <a:ext uri="{FF2B5EF4-FFF2-40B4-BE49-F238E27FC236}">
                  <a16:creationId xmlns:a16="http://schemas.microsoft.com/office/drawing/2014/main" id="{D73537AC-C2A3-3B44-B509-8F2C53BF0703}"/>
                </a:ext>
              </a:extLst>
            </p:cNvPr>
            <p:cNvSpPr txBox="1"/>
            <p:nvPr/>
          </p:nvSpPr>
          <p:spPr>
            <a:xfrm>
              <a:off x="8921977" y="1925881"/>
              <a:ext cx="2926080" cy="707886"/>
            </a:xfrm>
            <a:prstGeom prst="rect">
              <a:avLst/>
            </a:prstGeom>
            <a:noFill/>
          </p:spPr>
          <p:txBody>
            <a:bodyPr wrap="square" lIns="0" rIns="0" rtlCol="0" anchor="t">
              <a:spAutoFit/>
            </a:bodyPr>
            <a:lstStyle/>
            <a:p>
              <a:r>
                <a:rPr lang="en-US" sz="1000" noProof="1">
                  <a:solidFill>
                    <a:schemeClr val="bg2"/>
                  </a:solidFill>
                </a:rPr>
                <a:t>Lorem ipsum dolor sit amet, nibh est. A magna maecenas, quam magna nec quis, lorem nunc. Suspendisse viverra sodales mauris, cras pharetra proin egestas arcu erat dolor, at amet. </a:t>
              </a:r>
            </a:p>
          </p:txBody>
        </p:sp>
      </p:grpSp>
      <p:grpSp>
        <p:nvGrpSpPr>
          <p:cNvPr id="30" name="Group 29">
            <a:extLst>
              <a:ext uri="{FF2B5EF4-FFF2-40B4-BE49-F238E27FC236}">
                <a16:creationId xmlns:a16="http://schemas.microsoft.com/office/drawing/2014/main" id="{635A5C71-C086-DA42-8C4D-163D0795BB2E}"/>
              </a:ext>
            </a:extLst>
          </p:cNvPr>
          <p:cNvGrpSpPr/>
          <p:nvPr/>
        </p:nvGrpSpPr>
        <p:grpSpPr>
          <a:xfrm>
            <a:off x="9376130" y="4698365"/>
            <a:ext cx="1977670" cy="1167042"/>
            <a:chOff x="8921977" y="1466725"/>
            <a:chExt cx="2926080" cy="1167042"/>
          </a:xfrm>
        </p:grpSpPr>
        <p:sp>
          <p:nvSpPr>
            <p:cNvPr id="31" name="TextBox 30">
              <a:extLst>
                <a:ext uri="{FF2B5EF4-FFF2-40B4-BE49-F238E27FC236}">
                  <a16:creationId xmlns:a16="http://schemas.microsoft.com/office/drawing/2014/main" id="{0031140F-6316-2649-B296-73DF841C936B}"/>
                </a:ext>
              </a:extLst>
            </p:cNvPr>
            <p:cNvSpPr txBox="1"/>
            <p:nvPr/>
          </p:nvSpPr>
          <p:spPr>
            <a:xfrm>
              <a:off x="8921978" y="1466725"/>
              <a:ext cx="2514526"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32" name="TextBox 31">
              <a:extLst>
                <a:ext uri="{FF2B5EF4-FFF2-40B4-BE49-F238E27FC236}">
                  <a16:creationId xmlns:a16="http://schemas.microsoft.com/office/drawing/2014/main" id="{648056A4-90AC-F141-BCCB-30000563E02B}"/>
                </a:ext>
              </a:extLst>
            </p:cNvPr>
            <p:cNvSpPr txBox="1"/>
            <p:nvPr/>
          </p:nvSpPr>
          <p:spPr>
            <a:xfrm>
              <a:off x="8921977" y="1925881"/>
              <a:ext cx="2926080" cy="707886"/>
            </a:xfrm>
            <a:prstGeom prst="rect">
              <a:avLst/>
            </a:prstGeom>
            <a:noFill/>
          </p:spPr>
          <p:txBody>
            <a:bodyPr wrap="square" lIns="0" rIns="0" rtlCol="0" anchor="t">
              <a:spAutoFit/>
            </a:bodyPr>
            <a:lstStyle/>
            <a:p>
              <a:r>
                <a:rPr lang="en-US" sz="1000" noProof="1">
                  <a:solidFill>
                    <a:schemeClr val="bg2"/>
                  </a:solidFill>
                </a:rPr>
                <a:t>Lorem ipsum dolor sit amet, nibh est. A magna maecenas, quam magna nec quis, lorem nunc. Suspendisse viverra sodales mauris, cras pharetra proin egestas arcu erat dolor, at amet. </a:t>
              </a:r>
            </a:p>
          </p:txBody>
        </p:sp>
      </p:grpSp>
      <p:grpSp>
        <p:nvGrpSpPr>
          <p:cNvPr id="33" name="Group 32">
            <a:extLst>
              <a:ext uri="{FF2B5EF4-FFF2-40B4-BE49-F238E27FC236}">
                <a16:creationId xmlns:a16="http://schemas.microsoft.com/office/drawing/2014/main" id="{8DCAFC50-7050-F54B-965A-B69450770807}"/>
              </a:ext>
            </a:extLst>
          </p:cNvPr>
          <p:cNvGrpSpPr/>
          <p:nvPr/>
        </p:nvGrpSpPr>
        <p:grpSpPr>
          <a:xfrm>
            <a:off x="683543" y="4698365"/>
            <a:ext cx="1977670" cy="1167042"/>
            <a:chOff x="8921977" y="1466725"/>
            <a:chExt cx="2926080" cy="1167042"/>
          </a:xfrm>
        </p:grpSpPr>
        <p:sp>
          <p:nvSpPr>
            <p:cNvPr id="34" name="TextBox 33">
              <a:extLst>
                <a:ext uri="{FF2B5EF4-FFF2-40B4-BE49-F238E27FC236}">
                  <a16:creationId xmlns:a16="http://schemas.microsoft.com/office/drawing/2014/main" id="{7E802D6B-1302-3542-8D84-3880FD04ACDD}"/>
                </a:ext>
              </a:extLst>
            </p:cNvPr>
            <p:cNvSpPr txBox="1"/>
            <p:nvPr/>
          </p:nvSpPr>
          <p:spPr>
            <a:xfrm>
              <a:off x="8921978" y="1466725"/>
              <a:ext cx="2514526" cy="461665"/>
            </a:xfrm>
            <a:prstGeom prst="rect">
              <a:avLst/>
            </a:prstGeom>
            <a:noFill/>
          </p:spPr>
          <p:txBody>
            <a:bodyPr wrap="square" lIns="0" rIns="0" rtlCol="0" anchor="b">
              <a:spAutoFit/>
            </a:bodyPr>
            <a:lstStyle/>
            <a:p>
              <a:r>
                <a:rPr lang="en-US" sz="2400" b="1" noProof="1">
                  <a:solidFill>
                    <a:schemeClr val="bg2"/>
                  </a:solidFill>
                </a:rPr>
                <a:t>Lorem Ipsum</a:t>
              </a:r>
            </a:p>
          </p:txBody>
        </p:sp>
        <p:sp>
          <p:nvSpPr>
            <p:cNvPr id="35" name="TextBox 34">
              <a:extLst>
                <a:ext uri="{FF2B5EF4-FFF2-40B4-BE49-F238E27FC236}">
                  <a16:creationId xmlns:a16="http://schemas.microsoft.com/office/drawing/2014/main" id="{EF1788F7-8AB9-B64F-8CF9-6C21956EACD2}"/>
                </a:ext>
              </a:extLst>
            </p:cNvPr>
            <p:cNvSpPr txBox="1"/>
            <p:nvPr/>
          </p:nvSpPr>
          <p:spPr>
            <a:xfrm>
              <a:off x="8921977" y="1925881"/>
              <a:ext cx="2926080" cy="707886"/>
            </a:xfrm>
            <a:prstGeom prst="rect">
              <a:avLst/>
            </a:prstGeom>
            <a:noFill/>
          </p:spPr>
          <p:txBody>
            <a:bodyPr wrap="square" lIns="0" rIns="0" rtlCol="0" anchor="t">
              <a:spAutoFit/>
            </a:bodyPr>
            <a:lstStyle/>
            <a:p>
              <a:r>
                <a:rPr lang="en-US" sz="1000" noProof="1">
                  <a:solidFill>
                    <a:schemeClr val="bg2"/>
                  </a:solidFill>
                </a:rPr>
                <a:t>Lorem ipsum dolor sit amet, nibh est. A magna maecenas, quam magna nec quis, lorem nunc. Suspendisse viverra sodales mauris, cras pharetra proin egestas arcu erat dolor, at amet. </a:t>
              </a:r>
            </a:p>
          </p:txBody>
        </p:sp>
      </p:grpSp>
    </p:spTree>
    <p:extLst>
      <p:ext uri="{BB962C8B-B14F-4D97-AF65-F5344CB8AC3E}">
        <p14:creationId xmlns:p14="http://schemas.microsoft.com/office/powerpoint/2010/main" val="65011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BE700-A49A-C74F-9A21-0423E13AC169}"/>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BE41A59E-878D-C94D-B6EB-DDB2B1DB2E17}"/>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32</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n-US" dirty="0"/>
              <a:t>Infographic #12</a:t>
            </a:r>
          </a:p>
        </p:txBody>
      </p:sp>
      <p:pic>
        <p:nvPicPr>
          <p:cNvPr id="8" name="Picture 7" descr="A picture containing dark, clock, tower, large&#10;&#10;Description automatically generated">
            <a:extLst>
              <a:ext uri="{FF2B5EF4-FFF2-40B4-BE49-F238E27FC236}">
                <a16:creationId xmlns:a16="http://schemas.microsoft.com/office/drawing/2014/main" id="{FB33D06A-179E-0C45-811E-A8D12B34FFAE}"/>
              </a:ext>
            </a:extLst>
          </p:cNvPr>
          <p:cNvPicPr>
            <a:picLocks noChangeAspect="1"/>
          </p:cNvPicPr>
          <p:nvPr/>
        </p:nvPicPr>
        <p:blipFill>
          <a:blip r:embed="rId3"/>
          <a:stretch>
            <a:fillRect/>
          </a:stretch>
        </p:blipFill>
        <p:spPr>
          <a:xfrm>
            <a:off x="1225985" y="1385740"/>
            <a:ext cx="4710830" cy="4816797"/>
          </a:xfrm>
          <a:prstGeom prst="rect">
            <a:avLst/>
          </a:prstGeom>
          <a:effectLst>
            <a:outerShdw blurRad="330200" dist="406400" dir="10800000" algn="r" rotWithShape="0">
              <a:prstClr val="black">
                <a:alpha val="69000"/>
              </a:prstClr>
            </a:outerShdw>
          </a:effectLst>
        </p:spPr>
      </p:pic>
      <p:pic>
        <p:nvPicPr>
          <p:cNvPr id="9" name="Picture 8" descr="A picture containing dark, clock, tower, large&#10;&#10;Description automatically generated">
            <a:extLst>
              <a:ext uri="{FF2B5EF4-FFF2-40B4-BE49-F238E27FC236}">
                <a16:creationId xmlns:a16="http://schemas.microsoft.com/office/drawing/2014/main" id="{6BDB858F-70C2-104F-9B55-6111F7A9BFB5}"/>
              </a:ext>
            </a:extLst>
          </p:cNvPr>
          <p:cNvPicPr>
            <a:picLocks noChangeAspect="1"/>
          </p:cNvPicPr>
          <p:nvPr/>
        </p:nvPicPr>
        <p:blipFill>
          <a:blip r:embed="rId3"/>
          <a:stretch>
            <a:fillRect/>
          </a:stretch>
        </p:blipFill>
        <p:spPr>
          <a:xfrm rot="5400000">
            <a:off x="4431865" y="1668781"/>
            <a:ext cx="4157204" cy="4250716"/>
          </a:xfrm>
          <a:prstGeom prst="rect">
            <a:avLst/>
          </a:prstGeom>
          <a:effectLst>
            <a:outerShdw blurRad="330200" dist="406400" dir="10800000" algn="r" rotWithShape="0">
              <a:prstClr val="black">
                <a:alpha val="69000"/>
              </a:prstClr>
            </a:outerShdw>
          </a:effectLst>
        </p:spPr>
      </p:pic>
      <p:pic>
        <p:nvPicPr>
          <p:cNvPr id="10" name="Picture 9" descr="A picture containing dark, clock, tower, large&#10;&#10;Description automatically generated">
            <a:extLst>
              <a:ext uri="{FF2B5EF4-FFF2-40B4-BE49-F238E27FC236}">
                <a16:creationId xmlns:a16="http://schemas.microsoft.com/office/drawing/2014/main" id="{EF5FA426-7530-8740-8885-C0F5DC092C67}"/>
              </a:ext>
            </a:extLst>
          </p:cNvPr>
          <p:cNvPicPr>
            <a:picLocks noChangeAspect="1"/>
          </p:cNvPicPr>
          <p:nvPr/>
        </p:nvPicPr>
        <p:blipFill>
          <a:blip r:embed="rId3"/>
          <a:stretch>
            <a:fillRect/>
          </a:stretch>
        </p:blipFill>
        <p:spPr>
          <a:xfrm rot="10800000">
            <a:off x="7608368" y="2217015"/>
            <a:ext cx="3084858" cy="3154248"/>
          </a:xfrm>
          <a:prstGeom prst="rect">
            <a:avLst/>
          </a:prstGeom>
          <a:effectLst>
            <a:outerShdw blurRad="330200" dist="406400" dir="10800000" algn="r" rotWithShape="0">
              <a:prstClr val="black">
                <a:alpha val="69000"/>
              </a:prstClr>
            </a:outerShdw>
          </a:effectLst>
        </p:spPr>
      </p:pic>
      <p:grpSp>
        <p:nvGrpSpPr>
          <p:cNvPr id="11" name="Group 10">
            <a:extLst>
              <a:ext uri="{FF2B5EF4-FFF2-40B4-BE49-F238E27FC236}">
                <a16:creationId xmlns:a16="http://schemas.microsoft.com/office/drawing/2014/main" id="{5A2C7DD3-C290-A148-AA1B-7F865C3C99A6}"/>
              </a:ext>
            </a:extLst>
          </p:cNvPr>
          <p:cNvGrpSpPr/>
          <p:nvPr/>
        </p:nvGrpSpPr>
        <p:grpSpPr>
          <a:xfrm>
            <a:off x="3970137" y="1295716"/>
            <a:ext cx="4379316" cy="4764471"/>
            <a:chOff x="47497999" y="18389599"/>
            <a:chExt cx="4379316" cy="4764471"/>
          </a:xfrm>
          <a:solidFill>
            <a:schemeClr val="accent3">
              <a:lumMod val="75000"/>
            </a:schemeClr>
          </a:solidFill>
        </p:grpSpPr>
        <p:sp>
          <p:nvSpPr>
            <p:cNvPr id="12" name="Shape">
              <a:extLst>
                <a:ext uri="{FF2B5EF4-FFF2-40B4-BE49-F238E27FC236}">
                  <a16:creationId xmlns:a16="http://schemas.microsoft.com/office/drawing/2014/main" id="{DE4BEC0A-A2C0-8548-9626-FB10208C293C}"/>
                </a:ext>
              </a:extLst>
            </p:cNvPr>
            <p:cNvSpPr/>
            <p:nvPr/>
          </p:nvSpPr>
          <p:spPr>
            <a:xfrm>
              <a:off x="50126900" y="22237700"/>
              <a:ext cx="1750415" cy="916370"/>
            </a:xfrm>
            <a:custGeom>
              <a:avLst/>
              <a:gdLst/>
              <a:ahLst/>
              <a:cxnLst>
                <a:cxn ang="0">
                  <a:pos x="wd2" y="hd2"/>
                </a:cxn>
                <a:cxn ang="5400000">
                  <a:pos x="wd2" y="hd2"/>
                </a:cxn>
                <a:cxn ang="10800000">
                  <a:pos x="wd2" y="hd2"/>
                </a:cxn>
                <a:cxn ang="16200000">
                  <a:pos x="wd2" y="hd2"/>
                </a:cxn>
              </a:cxnLst>
              <a:rect l="0" t="0" r="r" b="b"/>
              <a:pathLst>
                <a:path w="21418" h="21321" extrusionOk="0">
                  <a:moveTo>
                    <a:pt x="21390" y="5158"/>
                  </a:moveTo>
                  <a:lnTo>
                    <a:pt x="20287" y="312"/>
                  </a:lnTo>
                  <a:cubicBezTo>
                    <a:pt x="20225" y="46"/>
                    <a:pt x="20069" y="-72"/>
                    <a:pt x="19929" y="46"/>
                  </a:cubicBezTo>
                  <a:lnTo>
                    <a:pt x="17381" y="2144"/>
                  </a:lnTo>
                  <a:cubicBezTo>
                    <a:pt x="17163" y="2321"/>
                    <a:pt x="17163" y="2942"/>
                    <a:pt x="17397" y="3119"/>
                  </a:cubicBezTo>
                  <a:lnTo>
                    <a:pt x="18453" y="3917"/>
                  </a:lnTo>
                  <a:cubicBezTo>
                    <a:pt x="15283" y="15884"/>
                    <a:pt x="7746" y="21528"/>
                    <a:pt x="1064" y="16534"/>
                  </a:cubicBezTo>
                  <a:cubicBezTo>
                    <a:pt x="660" y="16239"/>
                    <a:pt x="210" y="16593"/>
                    <a:pt x="54" y="17362"/>
                  </a:cubicBezTo>
                  <a:cubicBezTo>
                    <a:pt x="-101" y="18130"/>
                    <a:pt x="85" y="18987"/>
                    <a:pt x="490" y="19282"/>
                  </a:cubicBezTo>
                  <a:cubicBezTo>
                    <a:pt x="2308" y="20642"/>
                    <a:pt x="4219" y="21321"/>
                    <a:pt x="6115" y="21321"/>
                  </a:cubicBezTo>
                  <a:cubicBezTo>
                    <a:pt x="8197" y="21321"/>
                    <a:pt x="10264" y="20494"/>
                    <a:pt x="12237" y="18898"/>
                  </a:cubicBezTo>
                  <a:cubicBezTo>
                    <a:pt x="15610" y="16121"/>
                    <a:pt x="18282" y="11216"/>
                    <a:pt x="19883" y="5010"/>
                  </a:cubicBezTo>
                  <a:lnTo>
                    <a:pt x="21033" y="5867"/>
                  </a:lnTo>
                  <a:cubicBezTo>
                    <a:pt x="21266" y="6015"/>
                    <a:pt x="21499" y="5572"/>
                    <a:pt x="21390" y="5158"/>
                  </a:cubicBezTo>
                  <a:close/>
                </a:path>
              </a:pathLst>
            </a:custGeom>
            <a:grpFill/>
            <a:ln w="12700">
              <a:miter lim="400000"/>
            </a:ln>
          </p:spPr>
          <p:txBody>
            <a:bodyPr lIns="38100" tIns="38100" rIns="38100" bIns="38100" anchor="ctr"/>
            <a:lstStyle/>
            <a:p>
              <a:pPr>
                <a:defRPr sz="3000">
                  <a:solidFill>
                    <a:srgbClr val="FFFFFF"/>
                  </a:solidFill>
                </a:defRPr>
              </a:pPr>
              <a:endParaRPr dirty="0"/>
            </a:p>
          </p:txBody>
        </p:sp>
        <p:sp>
          <p:nvSpPr>
            <p:cNvPr id="13" name="Shape">
              <a:extLst>
                <a:ext uri="{FF2B5EF4-FFF2-40B4-BE49-F238E27FC236}">
                  <a16:creationId xmlns:a16="http://schemas.microsoft.com/office/drawing/2014/main" id="{EC4197DC-CC77-FB45-954D-E7BACA296148}"/>
                </a:ext>
              </a:extLst>
            </p:cNvPr>
            <p:cNvSpPr/>
            <p:nvPr/>
          </p:nvSpPr>
          <p:spPr>
            <a:xfrm>
              <a:off x="47497999" y="18389599"/>
              <a:ext cx="1708390" cy="996835"/>
            </a:xfrm>
            <a:custGeom>
              <a:avLst/>
              <a:gdLst/>
              <a:ahLst/>
              <a:cxnLst>
                <a:cxn ang="0">
                  <a:pos x="wd2" y="hd2"/>
                </a:cxn>
                <a:cxn ang="5400000">
                  <a:pos x="wd2" y="hd2"/>
                </a:cxn>
                <a:cxn ang="10800000">
                  <a:pos x="wd2" y="hd2"/>
                </a:cxn>
                <a:cxn ang="16200000">
                  <a:pos x="wd2" y="hd2"/>
                </a:cxn>
              </a:cxnLst>
              <a:rect l="0" t="0" r="r" b="b"/>
              <a:pathLst>
                <a:path w="21428" h="21380" extrusionOk="0">
                  <a:moveTo>
                    <a:pt x="21397" y="16810"/>
                  </a:moveTo>
                  <a:lnTo>
                    <a:pt x="20090" y="21114"/>
                  </a:lnTo>
                  <a:cubicBezTo>
                    <a:pt x="20011" y="21359"/>
                    <a:pt x="19851" y="21441"/>
                    <a:pt x="19708" y="21332"/>
                  </a:cubicBezTo>
                  <a:lnTo>
                    <a:pt x="17191" y="19099"/>
                  </a:lnTo>
                  <a:cubicBezTo>
                    <a:pt x="16968" y="18908"/>
                    <a:pt x="17000" y="18336"/>
                    <a:pt x="17239" y="18200"/>
                  </a:cubicBezTo>
                  <a:lnTo>
                    <a:pt x="18338" y="17600"/>
                  </a:lnTo>
                  <a:cubicBezTo>
                    <a:pt x="15550" y="6188"/>
                    <a:pt x="8064" y="86"/>
                    <a:pt x="1039" y="3872"/>
                  </a:cubicBezTo>
                  <a:cubicBezTo>
                    <a:pt x="625" y="4090"/>
                    <a:pt x="179" y="3709"/>
                    <a:pt x="35" y="2973"/>
                  </a:cubicBezTo>
                  <a:cubicBezTo>
                    <a:pt x="-92" y="2265"/>
                    <a:pt x="131" y="1503"/>
                    <a:pt x="561" y="1257"/>
                  </a:cubicBezTo>
                  <a:cubicBezTo>
                    <a:pt x="2473" y="222"/>
                    <a:pt x="4448" y="-159"/>
                    <a:pt x="6391" y="59"/>
                  </a:cubicBezTo>
                  <a:cubicBezTo>
                    <a:pt x="8510" y="304"/>
                    <a:pt x="10612" y="1312"/>
                    <a:pt x="12556" y="3055"/>
                  </a:cubicBezTo>
                  <a:cubicBezTo>
                    <a:pt x="15901" y="6024"/>
                    <a:pt x="18450" y="10845"/>
                    <a:pt x="19851" y="16756"/>
                  </a:cubicBezTo>
                  <a:lnTo>
                    <a:pt x="21062" y="16102"/>
                  </a:lnTo>
                  <a:cubicBezTo>
                    <a:pt x="21301" y="16021"/>
                    <a:pt x="21508" y="16429"/>
                    <a:pt x="21397" y="16810"/>
                  </a:cubicBezTo>
                  <a:close/>
                </a:path>
              </a:pathLst>
            </a:custGeom>
            <a:grpFill/>
            <a:ln w="12700">
              <a:miter lim="400000"/>
            </a:ln>
          </p:spPr>
          <p:txBody>
            <a:bodyPr lIns="38100" tIns="38100" rIns="38100" bIns="38100" anchor="ctr"/>
            <a:lstStyle/>
            <a:p>
              <a:pPr>
                <a:defRPr sz="3000">
                  <a:solidFill>
                    <a:srgbClr val="FFFFFF"/>
                  </a:solidFill>
                </a:defRPr>
              </a:pPr>
              <a:endParaRPr dirty="0"/>
            </a:p>
          </p:txBody>
        </p:sp>
      </p:grpSp>
      <p:grpSp>
        <p:nvGrpSpPr>
          <p:cNvPr id="14" name="Group 13">
            <a:extLst>
              <a:ext uri="{FF2B5EF4-FFF2-40B4-BE49-F238E27FC236}">
                <a16:creationId xmlns:a16="http://schemas.microsoft.com/office/drawing/2014/main" id="{8EA0A588-D091-FC44-8CCD-162A87A14B2D}"/>
              </a:ext>
            </a:extLst>
          </p:cNvPr>
          <p:cNvGrpSpPr/>
          <p:nvPr/>
        </p:nvGrpSpPr>
        <p:grpSpPr>
          <a:xfrm>
            <a:off x="8279818" y="3794138"/>
            <a:ext cx="1541957" cy="1013154"/>
            <a:chOff x="332936" y="2720099"/>
            <a:chExt cx="2975111" cy="1013154"/>
          </a:xfrm>
        </p:grpSpPr>
        <p:sp>
          <p:nvSpPr>
            <p:cNvPr id="15" name="TextBox 14">
              <a:extLst>
                <a:ext uri="{FF2B5EF4-FFF2-40B4-BE49-F238E27FC236}">
                  <a16:creationId xmlns:a16="http://schemas.microsoft.com/office/drawing/2014/main" id="{8CF602F1-BE15-734E-9EF6-C835233D1283}"/>
                </a:ext>
              </a:extLst>
            </p:cNvPr>
            <p:cNvSpPr txBox="1"/>
            <p:nvPr/>
          </p:nvSpPr>
          <p:spPr>
            <a:xfrm>
              <a:off x="332936" y="2720099"/>
              <a:ext cx="2926080" cy="369332"/>
            </a:xfrm>
            <a:prstGeom prst="rect">
              <a:avLst/>
            </a:prstGeom>
            <a:noFill/>
          </p:spPr>
          <p:txBody>
            <a:bodyPr wrap="square" lIns="0" rIns="0" rtlCol="0" anchor="b">
              <a:spAutoFit/>
            </a:bodyPr>
            <a:lstStyle/>
            <a:p>
              <a:pPr algn="ctr"/>
              <a:r>
                <a:rPr lang="en-US" b="1" noProof="1">
                  <a:solidFill>
                    <a:schemeClr val="bg2"/>
                  </a:solidFill>
                </a:rPr>
                <a:t>Lorem Ipsum</a:t>
              </a:r>
            </a:p>
          </p:txBody>
        </p:sp>
        <p:sp>
          <p:nvSpPr>
            <p:cNvPr id="16" name="TextBox 15">
              <a:extLst>
                <a:ext uri="{FF2B5EF4-FFF2-40B4-BE49-F238E27FC236}">
                  <a16:creationId xmlns:a16="http://schemas.microsoft.com/office/drawing/2014/main" id="{23409FEC-2CB3-8045-BABC-B8319F143032}"/>
                </a:ext>
              </a:extLst>
            </p:cNvPr>
            <p:cNvSpPr txBox="1"/>
            <p:nvPr/>
          </p:nvSpPr>
          <p:spPr>
            <a:xfrm>
              <a:off x="332936" y="3086922"/>
              <a:ext cx="2975111" cy="646331"/>
            </a:xfrm>
            <a:prstGeom prst="rect">
              <a:avLst/>
            </a:prstGeom>
            <a:noFill/>
          </p:spPr>
          <p:txBody>
            <a:bodyPr wrap="square" lIns="0" rIns="0" rtlCol="0" anchor="t">
              <a:spAutoFit/>
            </a:bodyPr>
            <a:lstStyle/>
            <a:p>
              <a:pPr algn="ctr"/>
              <a:r>
                <a:rPr lang="en-US" sz="1200" noProof="1">
                  <a:solidFill>
                    <a:schemeClr val="bg2"/>
                  </a:solidFill>
                </a:rPr>
                <a:t>Lorem ipsum dolor sit amet, nibh est. A magna maecenas, quam. </a:t>
              </a:r>
            </a:p>
          </p:txBody>
        </p:sp>
      </p:grpSp>
      <p:grpSp>
        <p:nvGrpSpPr>
          <p:cNvPr id="17" name="Group 16">
            <a:extLst>
              <a:ext uri="{FF2B5EF4-FFF2-40B4-BE49-F238E27FC236}">
                <a16:creationId xmlns:a16="http://schemas.microsoft.com/office/drawing/2014/main" id="{7854725F-5DB5-E94A-A277-9769707594EB}"/>
              </a:ext>
            </a:extLst>
          </p:cNvPr>
          <p:cNvGrpSpPr/>
          <p:nvPr/>
        </p:nvGrpSpPr>
        <p:grpSpPr>
          <a:xfrm>
            <a:off x="5317781" y="4085651"/>
            <a:ext cx="2228783" cy="1013154"/>
            <a:chOff x="332936" y="2720099"/>
            <a:chExt cx="2975111" cy="1013154"/>
          </a:xfrm>
        </p:grpSpPr>
        <p:sp>
          <p:nvSpPr>
            <p:cNvPr id="18" name="TextBox 17">
              <a:extLst>
                <a:ext uri="{FF2B5EF4-FFF2-40B4-BE49-F238E27FC236}">
                  <a16:creationId xmlns:a16="http://schemas.microsoft.com/office/drawing/2014/main" id="{01EC0546-7F50-814F-A8B1-9799DF494B09}"/>
                </a:ext>
              </a:extLst>
            </p:cNvPr>
            <p:cNvSpPr txBox="1"/>
            <p:nvPr/>
          </p:nvSpPr>
          <p:spPr>
            <a:xfrm>
              <a:off x="332936" y="2720099"/>
              <a:ext cx="2926080" cy="369332"/>
            </a:xfrm>
            <a:prstGeom prst="rect">
              <a:avLst/>
            </a:prstGeom>
            <a:noFill/>
          </p:spPr>
          <p:txBody>
            <a:bodyPr wrap="square" lIns="0" rIns="0" rtlCol="0" anchor="b">
              <a:spAutoFit/>
            </a:bodyPr>
            <a:lstStyle/>
            <a:p>
              <a:pPr algn="ctr"/>
              <a:r>
                <a:rPr lang="en-US" b="1" noProof="1">
                  <a:solidFill>
                    <a:schemeClr val="bg2"/>
                  </a:solidFill>
                </a:rPr>
                <a:t>Lorem Ipsum</a:t>
              </a:r>
            </a:p>
          </p:txBody>
        </p:sp>
        <p:sp>
          <p:nvSpPr>
            <p:cNvPr id="19" name="TextBox 18">
              <a:extLst>
                <a:ext uri="{FF2B5EF4-FFF2-40B4-BE49-F238E27FC236}">
                  <a16:creationId xmlns:a16="http://schemas.microsoft.com/office/drawing/2014/main" id="{A7AA652B-CD36-AF44-8E96-DCF20587BDBD}"/>
                </a:ext>
              </a:extLst>
            </p:cNvPr>
            <p:cNvSpPr txBox="1"/>
            <p:nvPr/>
          </p:nvSpPr>
          <p:spPr>
            <a:xfrm>
              <a:off x="332936" y="3086922"/>
              <a:ext cx="2975111" cy="646331"/>
            </a:xfrm>
            <a:prstGeom prst="rect">
              <a:avLst/>
            </a:prstGeom>
            <a:noFill/>
          </p:spPr>
          <p:txBody>
            <a:bodyPr wrap="square" lIns="0" rIns="0" rtlCol="0" anchor="t">
              <a:spAutoFit/>
            </a:bodyPr>
            <a:lstStyle/>
            <a:p>
              <a:pPr algn="ctr"/>
              <a:r>
                <a:rPr lang="en-US" sz="1200" noProof="1">
                  <a:solidFill>
                    <a:schemeClr val="bg2"/>
                  </a:solidFill>
                </a:rPr>
                <a:t>Lorem ipsum dolor sit amet, nibh est. A magna maecenas, quam. </a:t>
              </a:r>
            </a:p>
          </p:txBody>
        </p:sp>
      </p:grpSp>
      <p:grpSp>
        <p:nvGrpSpPr>
          <p:cNvPr id="20" name="Group 19">
            <a:extLst>
              <a:ext uri="{FF2B5EF4-FFF2-40B4-BE49-F238E27FC236}">
                <a16:creationId xmlns:a16="http://schemas.microsoft.com/office/drawing/2014/main" id="{09D37F07-2574-6F47-9C1D-27597CE1A083}"/>
              </a:ext>
            </a:extLst>
          </p:cNvPr>
          <p:cNvGrpSpPr/>
          <p:nvPr/>
        </p:nvGrpSpPr>
        <p:grpSpPr>
          <a:xfrm>
            <a:off x="2470409" y="4166674"/>
            <a:ext cx="2228783" cy="1013154"/>
            <a:chOff x="332936" y="2720099"/>
            <a:chExt cx="2975111" cy="1013154"/>
          </a:xfrm>
        </p:grpSpPr>
        <p:sp>
          <p:nvSpPr>
            <p:cNvPr id="21" name="TextBox 20">
              <a:extLst>
                <a:ext uri="{FF2B5EF4-FFF2-40B4-BE49-F238E27FC236}">
                  <a16:creationId xmlns:a16="http://schemas.microsoft.com/office/drawing/2014/main" id="{1E829F8B-063E-8946-8770-C3374830117C}"/>
                </a:ext>
              </a:extLst>
            </p:cNvPr>
            <p:cNvSpPr txBox="1"/>
            <p:nvPr/>
          </p:nvSpPr>
          <p:spPr>
            <a:xfrm>
              <a:off x="332936" y="2720099"/>
              <a:ext cx="2926080" cy="369332"/>
            </a:xfrm>
            <a:prstGeom prst="rect">
              <a:avLst/>
            </a:prstGeom>
            <a:noFill/>
          </p:spPr>
          <p:txBody>
            <a:bodyPr wrap="square" lIns="0" rIns="0" rtlCol="0" anchor="b">
              <a:spAutoFit/>
            </a:bodyPr>
            <a:lstStyle/>
            <a:p>
              <a:pPr algn="ctr"/>
              <a:r>
                <a:rPr lang="en-US" b="1" noProof="1">
                  <a:solidFill>
                    <a:schemeClr val="bg2"/>
                  </a:solidFill>
                </a:rPr>
                <a:t>Lorem Ipsum</a:t>
              </a:r>
            </a:p>
          </p:txBody>
        </p:sp>
        <p:sp>
          <p:nvSpPr>
            <p:cNvPr id="22" name="TextBox 21">
              <a:extLst>
                <a:ext uri="{FF2B5EF4-FFF2-40B4-BE49-F238E27FC236}">
                  <a16:creationId xmlns:a16="http://schemas.microsoft.com/office/drawing/2014/main" id="{DC9F69FF-55F8-2943-AC70-60DC6B67B847}"/>
                </a:ext>
              </a:extLst>
            </p:cNvPr>
            <p:cNvSpPr txBox="1"/>
            <p:nvPr/>
          </p:nvSpPr>
          <p:spPr>
            <a:xfrm>
              <a:off x="332936" y="3086922"/>
              <a:ext cx="2975111" cy="646331"/>
            </a:xfrm>
            <a:prstGeom prst="rect">
              <a:avLst/>
            </a:prstGeom>
            <a:noFill/>
          </p:spPr>
          <p:txBody>
            <a:bodyPr wrap="square" lIns="0" rIns="0" rtlCol="0" anchor="t">
              <a:spAutoFit/>
            </a:bodyPr>
            <a:lstStyle/>
            <a:p>
              <a:pPr algn="ctr"/>
              <a:r>
                <a:rPr lang="en-US" sz="1200" noProof="1">
                  <a:solidFill>
                    <a:schemeClr val="bg2"/>
                  </a:solidFill>
                </a:rPr>
                <a:t>Lorem ipsum dolor sit amet, nibh est. A magna maecenas, quam. </a:t>
              </a:r>
            </a:p>
          </p:txBody>
        </p:sp>
      </p:grpSp>
      <p:pic>
        <p:nvPicPr>
          <p:cNvPr id="24" name="Graphic 23" descr="Call center">
            <a:extLst>
              <a:ext uri="{FF2B5EF4-FFF2-40B4-BE49-F238E27FC236}">
                <a16:creationId xmlns:a16="http://schemas.microsoft.com/office/drawing/2014/main" id="{DF4012A0-57AD-B546-AF40-FE612D35E9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2636" y="2562805"/>
            <a:ext cx="1333315" cy="1333315"/>
          </a:xfrm>
          <a:prstGeom prst="rect">
            <a:avLst/>
          </a:prstGeom>
          <a:effectLst>
            <a:outerShdw blurRad="50800" dist="38100" dir="5400000" algn="t" rotWithShape="0">
              <a:prstClr val="black">
                <a:alpha val="40000"/>
              </a:prstClr>
            </a:outerShdw>
          </a:effectLst>
        </p:spPr>
      </p:pic>
      <p:pic>
        <p:nvPicPr>
          <p:cNvPr id="26" name="Graphic 25" descr="Double Tap Gesture">
            <a:extLst>
              <a:ext uri="{FF2B5EF4-FFF2-40B4-BE49-F238E27FC236}">
                <a16:creationId xmlns:a16="http://schemas.microsoft.com/office/drawing/2014/main" id="{B3A0292D-4398-B24E-B13E-CEB30D97AD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5550" y="2656980"/>
            <a:ext cx="1333315" cy="1333315"/>
          </a:xfrm>
          <a:prstGeom prst="rect">
            <a:avLst/>
          </a:prstGeom>
          <a:effectLst>
            <a:outerShdw blurRad="50800" dist="38100" dir="5400000" algn="t" rotWithShape="0">
              <a:prstClr val="black">
                <a:alpha val="40000"/>
              </a:prstClr>
            </a:outerShdw>
          </a:effectLst>
        </p:spPr>
      </p:pic>
      <p:pic>
        <p:nvPicPr>
          <p:cNvPr id="28" name="Graphic 27" descr="Megaphone1">
            <a:extLst>
              <a:ext uri="{FF2B5EF4-FFF2-40B4-BE49-F238E27FC236}">
                <a16:creationId xmlns:a16="http://schemas.microsoft.com/office/drawing/2014/main" id="{0D4D87E0-5762-4C4F-800A-F696D8CC58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3048" y="2634934"/>
            <a:ext cx="1333315" cy="133331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931832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3"/>
          <a:srcRect l="30498"/>
          <a:stretch/>
        </p:blipFill>
        <p:spPr>
          <a:xfrm>
            <a:off x="0" y="620960"/>
            <a:ext cx="4334608" cy="6376966"/>
          </a:xfrm>
          <a:prstGeom prst="rect">
            <a:avLst/>
          </a:prstGeom>
          <a:effectLst>
            <a:outerShdw blurRad="914400" sx="120000" sy="120000" algn="ctr" rotWithShape="0">
              <a:prstClr val="black">
                <a:alpha val="69000"/>
              </a:prstClr>
            </a:outerShdw>
          </a:effectLst>
        </p:spPr>
      </p:pic>
      <p:pic>
        <p:nvPicPr>
          <p:cNvPr id="10" name="Picture 9" descr="A picture containing dark, clock, tower, large&#10;&#10;Description automatically generated">
            <a:extLst>
              <a:ext uri="{FF2B5EF4-FFF2-40B4-BE49-F238E27FC236}">
                <a16:creationId xmlns:a16="http://schemas.microsoft.com/office/drawing/2014/main" id="{E6B427E4-4170-A543-94DE-6C7791C09AE1}"/>
              </a:ext>
            </a:extLst>
          </p:cNvPr>
          <p:cNvPicPr>
            <a:picLocks noChangeAspect="1"/>
          </p:cNvPicPr>
          <p:nvPr/>
        </p:nvPicPr>
        <p:blipFill rotWithShape="1">
          <a:blip r:embed="rId3"/>
          <a:srcRect l="30498"/>
          <a:stretch/>
        </p:blipFill>
        <p:spPr>
          <a:xfrm rot="10800000" flipV="1">
            <a:off x="7857394" y="620960"/>
            <a:ext cx="4334608" cy="6376966"/>
          </a:xfrm>
          <a:prstGeom prst="rect">
            <a:avLst/>
          </a:prstGeom>
          <a:effectLst>
            <a:outerShdw blurRad="914400" sx="120000" sy="120000" algn="ctr" rotWithShape="0">
              <a:prstClr val="black">
                <a:alpha val="69000"/>
              </a:prstClr>
            </a:outerShdw>
          </a:effectLst>
        </p:spPr>
      </p:pic>
      <p:grpSp>
        <p:nvGrpSpPr>
          <p:cNvPr id="11" name="Group 10">
            <a:extLst>
              <a:ext uri="{FF2B5EF4-FFF2-40B4-BE49-F238E27FC236}">
                <a16:creationId xmlns:a16="http://schemas.microsoft.com/office/drawing/2014/main" id="{4AF82552-EEAB-4F49-B1E9-4FC364F7884A}"/>
              </a:ext>
            </a:extLst>
          </p:cNvPr>
          <p:cNvGrpSpPr/>
          <p:nvPr/>
        </p:nvGrpSpPr>
        <p:grpSpPr>
          <a:xfrm>
            <a:off x="3741478" y="1593292"/>
            <a:ext cx="4699002" cy="4432300"/>
            <a:chOff x="3708399" y="26225500"/>
            <a:chExt cx="4699002" cy="4432300"/>
          </a:xfrm>
        </p:grpSpPr>
        <p:sp>
          <p:nvSpPr>
            <p:cNvPr id="12" name="Shape">
              <a:extLst>
                <a:ext uri="{FF2B5EF4-FFF2-40B4-BE49-F238E27FC236}">
                  <a16:creationId xmlns:a16="http://schemas.microsoft.com/office/drawing/2014/main" id="{9A890A73-54B7-EF45-8366-67B345114583}"/>
                </a:ext>
              </a:extLst>
            </p:cNvPr>
            <p:cNvSpPr/>
            <p:nvPr/>
          </p:nvSpPr>
          <p:spPr>
            <a:xfrm>
              <a:off x="3949700" y="26466799"/>
              <a:ext cx="889822" cy="3951796"/>
            </a:xfrm>
            <a:custGeom>
              <a:avLst/>
              <a:gdLst/>
              <a:ahLst/>
              <a:cxnLst>
                <a:cxn ang="0">
                  <a:pos x="wd2" y="hd2"/>
                </a:cxn>
                <a:cxn ang="5400000">
                  <a:pos x="wd2" y="hd2"/>
                </a:cxn>
                <a:cxn ang="10800000">
                  <a:pos x="wd2" y="hd2"/>
                </a:cxn>
                <a:cxn ang="16200000">
                  <a:pos x="wd2" y="hd2"/>
                </a:cxn>
              </a:cxnLst>
              <a:rect l="0" t="0" r="r" b="b"/>
              <a:pathLst>
                <a:path w="21436" h="21563" extrusionOk="0">
                  <a:moveTo>
                    <a:pt x="1519" y="21563"/>
                  </a:moveTo>
                  <a:cubicBezTo>
                    <a:pt x="1152" y="21563"/>
                    <a:pt x="754" y="21528"/>
                    <a:pt x="478" y="21466"/>
                  </a:cubicBezTo>
                  <a:cubicBezTo>
                    <a:pt x="-133" y="21334"/>
                    <a:pt x="-164" y="21113"/>
                    <a:pt x="417" y="20974"/>
                  </a:cubicBezTo>
                  <a:cubicBezTo>
                    <a:pt x="11982" y="18209"/>
                    <a:pt x="18346" y="14592"/>
                    <a:pt x="18346" y="10780"/>
                  </a:cubicBezTo>
                  <a:cubicBezTo>
                    <a:pt x="18346" y="6969"/>
                    <a:pt x="11982" y="3352"/>
                    <a:pt x="417" y="587"/>
                  </a:cubicBezTo>
                  <a:cubicBezTo>
                    <a:pt x="-164" y="448"/>
                    <a:pt x="-133" y="226"/>
                    <a:pt x="478" y="95"/>
                  </a:cubicBezTo>
                  <a:cubicBezTo>
                    <a:pt x="1090" y="-37"/>
                    <a:pt x="2069" y="-30"/>
                    <a:pt x="2651" y="109"/>
                  </a:cubicBezTo>
                  <a:cubicBezTo>
                    <a:pt x="14766" y="3005"/>
                    <a:pt x="21436" y="6789"/>
                    <a:pt x="21436" y="10780"/>
                  </a:cubicBezTo>
                  <a:cubicBezTo>
                    <a:pt x="21436" y="14765"/>
                    <a:pt x="14766" y="18555"/>
                    <a:pt x="2651" y="21452"/>
                  </a:cubicBezTo>
                  <a:cubicBezTo>
                    <a:pt x="2314" y="21528"/>
                    <a:pt x="1916" y="21563"/>
                    <a:pt x="1519" y="21563"/>
                  </a:cubicBezTo>
                  <a:close/>
                </a:path>
              </a:pathLst>
            </a:custGeom>
            <a:solidFill>
              <a:schemeClr val="bg2"/>
            </a:solidFill>
            <a:ln w="12700">
              <a:miter lim="400000"/>
            </a:ln>
          </p:spPr>
          <p:txBody>
            <a:bodyPr lIns="38100" tIns="38100" rIns="38100" bIns="38100" anchor="ctr"/>
            <a:lstStyle/>
            <a:p>
              <a:pPr algn="ctr">
                <a:defRPr sz="3000">
                  <a:solidFill>
                    <a:srgbClr val="FFFFFF"/>
                  </a:solidFill>
                </a:defRPr>
              </a:pPr>
              <a:endParaRPr sz="2000" b="1" dirty="0">
                <a:solidFill>
                  <a:schemeClr val="tx2">
                    <a:lumMod val="50000"/>
                  </a:schemeClr>
                </a:solidFill>
              </a:endParaRPr>
            </a:p>
          </p:txBody>
        </p:sp>
        <p:sp>
          <p:nvSpPr>
            <p:cNvPr id="13" name="Shape">
              <a:extLst>
                <a:ext uri="{FF2B5EF4-FFF2-40B4-BE49-F238E27FC236}">
                  <a16:creationId xmlns:a16="http://schemas.microsoft.com/office/drawing/2014/main" id="{0237C056-FAF0-2A4E-BB23-3124D14170C9}"/>
                </a:ext>
              </a:extLst>
            </p:cNvPr>
            <p:cNvSpPr/>
            <p:nvPr/>
          </p:nvSpPr>
          <p:spPr>
            <a:xfrm>
              <a:off x="7277100" y="26466799"/>
              <a:ext cx="889822" cy="3951795"/>
            </a:xfrm>
            <a:custGeom>
              <a:avLst/>
              <a:gdLst/>
              <a:ahLst/>
              <a:cxnLst>
                <a:cxn ang="0">
                  <a:pos x="wd2" y="hd2"/>
                </a:cxn>
                <a:cxn ang="5400000">
                  <a:pos x="wd2" y="hd2"/>
                </a:cxn>
                <a:cxn ang="10800000">
                  <a:pos x="wd2" y="hd2"/>
                </a:cxn>
                <a:cxn ang="16200000">
                  <a:pos x="wd2" y="hd2"/>
                </a:cxn>
              </a:cxnLst>
              <a:rect l="0" t="0" r="r" b="b"/>
              <a:pathLst>
                <a:path w="21436" h="21563" extrusionOk="0">
                  <a:moveTo>
                    <a:pt x="19887" y="21563"/>
                  </a:moveTo>
                  <a:cubicBezTo>
                    <a:pt x="19489" y="21563"/>
                    <a:pt x="19091" y="21528"/>
                    <a:pt x="18785" y="21452"/>
                  </a:cubicBezTo>
                  <a:cubicBezTo>
                    <a:pt x="6670" y="18555"/>
                    <a:pt x="0" y="14772"/>
                    <a:pt x="0" y="10780"/>
                  </a:cubicBezTo>
                  <a:cubicBezTo>
                    <a:pt x="0" y="6796"/>
                    <a:pt x="6670" y="3005"/>
                    <a:pt x="18785" y="109"/>
                  </a:cubicBezTo>
                  <a:cubicBezTo>
                    <a:pt x="19367" y="-30"/>
                    <a:pt x="20346" y="-37"/>
                    <a:pt x="20957" y="95"/>
                  </a:cubicBezTo>
                  <a:cubicBezTo>
                    <a:pt x="21569" y="226"/>
                    <a:pt x="21600" y="448"/>
                    <a:pt x="21019" y="587"/>
                  </a:cubicBezTo>
                  <a:cubicBezTo>
                    <a:pt x="9454" y="3352"/>
                    <a:pt x="3090" y="6969"/>
                    <a:pt x="3090" y="10780"/>
                  </a:cubicBezTo>
                  <a:cubicBezTo>
                    <a:pt x="3090" y="14592"/>
                    <a:pt x="9454" y="18209"/>
                    <a:pt x="21019" y="20974"/>
                  </a:cubicBezTo>
                  <a:cubicBezTo>
                    <a:pt x="21600" y="21113"/>
                    <a:pt x="21569" y="21334"/>
                    <a:pt x="20957" y="21466"/>
                  </a:cubicBezTo>
                  <a:cubicBezTo>
                    <a:pt x="20652" y="21528"/>
                    <a:pt x="20254" y="21563"/>
                    <a:pt x="19887" y="21563"/>
                  </a:cubicBezTo>
                  <a:close/>
                </a:path>
              </a:pathLst>
            </a:custGeom>
            <a:solidFill>
              <a:schemeClr val="bg2"/>
            </a:solidFill>
            <a:ln w="12700">
              <a:miter lim="400000"/>
            </a:ln>
          </p:spPr>
          <p:txBody>
            <a:bodyPr lIns="38100" tIns="38100" rIns="38100" bIns="38100" anchor="ctr"/>
            <a:lstStyle/>
            <a:p>
              <a:pPr algn="ctr">
                <a:defRPr sz="3000">
                  <a:solidFill>
                    <a:srgbClr val="FFFFFF"/>
                  </a:solidFill>
                </a:defRPr>
              </a:pPr>
              <a:endParaRPr sz="2000" b="1" dirty="0">
                <a:solidFill>
                  <a:schemeClr val="tx2">
                    <a:lumMod val="50000"/>
                  </a:schemeClr>
                </a:solidFill>
              </a:endParaRPr>
            </a:p>
          </p:txBody>
        </p:sp>
        <p:sp>
          <p:nvSpPr>
            <p:cNvPr id="14" name="Shape">
              <a:extLst>
                <a:ext uri="{FF2B5EF4-FFF2-40B4-BE49-F238E27FC236}">
                  <a16:creationId xmlns:a16="http://schemas.microsoft.com/office/drawing/2014/main" id="{DDDF97ED-92C1-6D4B-AC14-4554CA0CECC9}"/>
                </a:ext>
              </a:extLst>
            </p:cNvPr>
            <p:cNvSpPr/>
            <p:nvPr/>
          </p:nvSpPr>
          <p:spPr>
            <a:xfrm>
              <a:off x="3708399" y="26225500"/>
              <a:ext cx="4699002" cy="609600"/>
            </a:xfrm>
            <a:custGeom>
              <a:avLst/>
              <a:gdLst/>
              <a:ahLst/>
              <a:cxnLst>
                <a:cxn ang="0">
                  <a:pos x="wd2" y="hd2"/>
                </a:cxn>
                <a:cxn ang="5400000">
                  <a:pos x="wd2" y="hd2"/>
                </a:cxn>
                <a:cxn ang="10800000">
                  <a:pos x="wd2" y="hd2"/>
                </a:cxn>
                <a:cxn ang="16200000">
                  <a:pos x="wd2" y="hd2"/>
                </a:cxn>
              </a:cxnLst>
              <a:rect l="0" t="0" r="r" b="b"/>
              <a:pathLst>
                <a:path w="21600" h="21600" extrusionOk="0">
                  <a:moveTo>
                    <a:pt x="20199" y="0"/>
                  </a:moveTo>
                  <a:lnTo>
                    <a:pt x="1401" y="0"/>
                  </a:lnTo>
                  <a:cubicBezTo>
                    <a:pt x="625" y="0"/>
                    <a:pt x="0" y="4860"/>
                    <a:pt x="0" y="10800"/>
                  </a:cubicBezTo>
                  <a:cubicBezTo>
                    <a:pt x="0" y="16785"/>
                    <a:pt x="630" y="21600"/>
                    <a:pt x="1401" y="21600"/>
                  </a:cubicBezTo>
                  <a:lnTo>
                    <a:pt x="20199" y="21600"/>
                  </a:lnTo>
                  <a:cubicBezTo>
                    <a:pt x="20975" y="21600"/>
                    <a:pt x="21600" y="16740"/>
                    <a:pt x="21600" y="10800"/>
                  </a:cubicBezTo>
                  <a:cubicBezTo>
                    <a:pt x="21600" y="4815"/>
                    <a:pt x="20975" y="0"/>
                    <a:pt x="20199" y="0"/>
                  </a:cubicBezTo>
                  <a:close/>
                </a:path>
              </a:pathLst>
            </a:custGeom>
            <a:solidFill>
              <a:schemeClr val="accent3">
                <a:lumMod val="75000"/>
              </a:schemeClr>
            </a:solidFill>
            <a:ln w="12700">
              <a:miter lim="400000"/>
            </a:ln>
          </p:spPr>
          <p:txBody>
            <a:bodyPr lIns="38100" tIns="38100" rIns="38100" bIns="38100" anchor="ctr"/>
            <a:lstStyle/>
            <a:p>
              <a:pPr algn="ctr">
                <a:defRPr sz="3000">
                  <a:solidFill>
                    <a:srgbClr val="FFFFFF"/>
                  </a:solidFill>
                </a:defRPr>
              </a:pPr>
              <a:r>
                <a:rPr lang="fr-CA" sz="2000" b="1" dirty="0">
                  <a:solidFill>
                    <a:schemeClr val="tx2">
                      <a:lumMod val="50000"/>
                    </a:schemeClr>
                  </a:solidFill>
                </a:rPr>
                <a:t>LOREM IPSUM</a:t>
              </a:r>
              <a:endParaRPr sz="2000" b="1" dirty="0">
                <a:solidFill>
                  <a:schemeClr val="tx2">
                    <a:lumMod val="50000"/>
                  </a:schemeClr>
                </a:solidFill>
              </a:endParaRPr>
            </a:p>
          </p:txBody>
        </p:sp>
        <p:sp>
          <p:nvSpPr>
            <p:cNvPr id="15" name="Shape">
              <a:extLst>
                <a:ext uri="{FF2B5EF4-FFF2-40B4-BE49-F238E27FC236}">
                  <a16:creationId xmlns:a16="http://schemas.microsoft.com/office/drawing/2014/main" id="{510D4C44-7AE6-7947-90E5-CED634B5399D}"/>
                </a:ext>
              </a:extLst>
            </p:cNvPr>
            <p:cNvSpPr/>
            <p:nvPr/>
          </p:nvSpPr>
          <p:spPr>
            <a:xfrm>
              <a:off x="3708399" y="30048200"/>
              <a:ext cx="4699002" cy="609600"/>
            </a:xfrm>
            <a:custGeom>
              <a:avLst/>
              <a:gdLst/>
              <a:ahLst/>
              <a:cxnLst>
                <a:cxn ang="0">
                  <a:pos x="wd2" y="hd2"/>
                </a:cxn>
                <a:cxn ang="5400000">
                  <a:pos x="wd2" y="hd2"/>
                </a:cxn>
                <a:cxn ang="10800000">
                  <a:pos x="wd2" y="hd2"/>
                </a:cxn>
                <a:cxn ang="16200000">
                  <a:pos x="wd2" y="hd2"/>
                </a:cxn>
              </a:cxnLst>
              <a:rect l="0" t="0" r="r" b="b"/>
              <a:pathLst>
                <a:path w="21600" h="21600" extrusionOk="0">
                  <a:moveTo>
                    <a:pt x="20199" y="0"/>
                  </a:moveTo>
                  <a:lnTo>
                    <a:pt x="1401" y="0"/>
                  </a:lnTo>
                  <a:cubicBezTo>
                    <a:pt x="625" y="0"/>
                    <a:pt x="0" y="4860"/>
                    <a:pt x="0" y="10800"/>
                  </a:cubicBezTo>
                  <a:cubicBezTo>
                    <a:pt x="0" y="16740"/>
                    <a:pt x="630" y="21600"/>
                    <a:pt x="1401" y="21600"/>
                  </a:cubicBezTo>
                  <a:lnTo>
                    <a:pt x="20199" y="21600"/>
                  </a:lnTo>
                  <a:cubicBezTo>
                    <a:pt x="20975" y="21600"/>
                    <a:pt x="21600" y="16740"/>
                    <a:pt x="21600" y="10800"/>
                  </a:cubicBezTo>
                  <a:cubicBezTo>
                    <a:pt x="21600" y="4860"/>
                    <a:pt x="20975" y="0"/>
                    <a:pt x="20199" y="0"/>
                  </a:cubicBezTo>
                  <a:close/>
                </a:path>
              </a:pathLst>
            </a:custGeom>
            <a:solidFill>
              <a:schemeClr val="accent3">
                <a:lumMod val="75000"/>
              </a:schemeClr>
            </a:solidFill>
            <a:ln w="12700">
              <a:miter lim="400000"/>
            </a:ln>
          </p:spPr>
          <p:txBody>
            <a:bodyPr lIns="38100" tIns="38100" rIns="38100" bIns="38100" anchor="ctr"/>
            <a:lstStyle/>
            <a:p>
              <a:pPr algn="ctr">
                <a:defRPr sz="3000">
                  <a:solidFill>
                    <a:srgbClr val="FFFFFF"/>
                  </a:solidFill>
                </a:defRPr>
              </a:pPr>
              <a:r>
                <a:rPr lang="fr-CA" sz="2000" b="1" dirty="0">
                  <a:solidFill>
                    <a:schemeClr val="tx2">
                      <a:lumMod val="50000"/>
                    </a:schemeClr>
                  </a:solidFill>
                </a:rPr>
                <a:t>LOREM IPSUM</a:t>
              </a:r>
              <a:endParaRPr sz="2000" b="1" dirty="0">
                <a:solidFill>
                  <a:schemeClr val="tx2">
                    <a:lumMod val="50000"/>
                  </a:schemeClr>
                </a:solidFill>
              </a:endParaRPr>
            </a:p>
          </p:txBody>
        </p:sp>
        <p:sp>
          <p:nvSpPr>
            <p:cNvPr id="16" name="Shape">
              <a:extLst>
                <a:ext uri="{FF2B5EF4-FFF2-40B4-BE49-F238E27FC236}">
                  <a16:creationId xmlns:a16="http://schemas.microsoft.com/office/drawing/2014/main" id="{5BAFE839-078C-2243-9293-565DB4CF1700}"/>
                </a:ext>
              </a:extLst>
            </p:cNvPr>
            <p:cNvSpPr/>
            <p:nvPr/>
          </p:nvSpPr>
          <p:spPr>
            <a:xfrm>
              <a:off x="4394199" y="28740100"/>
              <a:ext cx="3326131" cy="609600"/>
            </a:xfrm>
            <a:custGeom>
              <a:avLst/>
              <a:gdLst/>
              <a:ahLst/>
              <a:cxnLst>
                <a:cxn ang="0">
                  <a:pos x="wd2" y="hd2"/>
                </a:cxn>
                <a:cxn ang="5400000">
                  <a:pos x="wd2" y="hd2"/>
                </a:cxn>
                <a:cxn ang="10800000">
                  <a:pos x="wd2" y="hd2"/>
                </a:cxn>
                <a:cxn ang="16200000">
                  <a:pos x="wd2" y="hd2"/>
                </a:cxn>
              </a:cxnLst>
              <a:rect l="0" t="0" r="r" b="b"/>
              <a:pathLst>
                <a:path w="21600" h="21600" extrusionOk="0">
                  <a:moveTo>
                    <a:pt x="19621" y="0"/>
                  </a:moveTo>
                  <a:lnTo>
                    <a:pt x="1979" y="0"/>
                  </a:lnTo>
                  <a:cubicBezTo>
                    <a:pt x="882" y="0"/>
                    <a:pt x="0" y="4860"/>
                    <a:pt x="0" y="10800"/>
                  </a:cubicBezTo>
                  <a:cubicBezTo>
                    <a:pt x="0" y="16740"/>
                    <a:pt x="891" y="21600"/>
                    <a:pt x="1979" y="21600"/>
                  </a:cubicBezTo>
                  <a:lnTo>
                    <a:pt x="19621" y="21600"/>
                  </a:lnTo>
                  <a:cubicBezTo>
                    <a:pt x="20718" y="21600"/>
                    <a:pt x="21600" y="16740"/>
                    <a:pt x="21600" y="10800"/>
                  </a:cubicBezTo>
                  <a:cubicBezTo>
                    <a:pt x="21600" y="4860"/>
                    <a:pt x="20718" y="0"/>
                    <a:pt x="19621" y="0"/>
                  </a:cubicBezTo>
                  <a:close/>
                </a:path>
              </a:pathLst>
            </a:custGeom>
            <a:solidFill>
              <a:schemeClr val="accent3">
                <a:lumMod val="75000"/>
              </a:schemeClr>
            </a:solidFill>
            <a:ln w="12700">
              <a:miter lim="400000"/>
            </a:ln>
          </p:spPr>
          <p:txBody>
            <a:bodyPr lIns="38100" tIns="38100" rIns="38100" bIns="38100" anchor="ctr"/>
            <a:lstStyle/>
            <a:p>
              <a:pPr algn="ctr">
                <a:defRPr sz="3000">
                  <a:solidFill>
                    <a:srgbClr val="FFFFFF"/>
                  </a:solidFill>
                </a:defRPr>
              </a:pPr>
              <a:r>
                <a:rPr lang="fr-CA" sz="2000" b="1" dirty="0">
                  <a:solidFill>
                    <a:schemeClr val="tx2">
                      <a:lumMod val="50000"/>
                    </a:schemeClr>
                  </a:solidFill>
                </a:rPr>
                <a:t>LOREM IPSUM</a:t>
              </a:r>
              <a:endParaRPr sz="2000" b="1" dirty="0">
                <a:solidFill>
                  <a:schemeClr val="tx2">
                    <a:lumMod val="50000"/>
                  </a:schemeClr>
                </a:solidFill>
              </a:endParaRPr>
            </a:p>
          </p:txBody>
        </p:sp>
        <p:sp>
          <p:nvSpPr>
            <p:cNvPr id="17" name="Shape">
              <a:extLst>
                <a:ext uri="{FF2B5EF4-FFF2-40B4-BE49-F238E27FC236}">
                  <a16:creationId xmlns:a16="http://schemas.microsoft.com/office/drawing/2014/main" id="{E65FD481-6B27-3A4B-8B6C-58E76BBCC089}"/>
                </a:ext>
              </a:extLst>
            </p:cNvPr>
            <p:cNvSpPr/>
            <p:nvPr/>
          </p:nvSpPr>
          <p:spPr>
            <a:xfrm>
              <a:off x="4394199" y="27432000"/>
              <a:ext cx="3326131" cy="609600"/>
            </a:xfrm>
            <a:custGeom>
              <a:avLst/>
              <a:gdLst/>
              <a:ahLst/>
              <a:cxnLst>
                <a:cxn ang="0">
                  <a:pos x="wd2" y="hd2"/>
                </a:cxn>
                <a:cxn ang="5400000">
                  <a:pos x="wd2" y="hd2"/>
                </a:cxn>
                <a:cxn ang="10800000">
                  <a:pos x="wd2" y="hd2"/>
                </a:cxn>
                <a:cxn ang="16200000">
                  <a:pos x="wd2" y="hd2"/>
                </a:cxn>
              </a:cxnLst>
              <a:rect l="0" t="0" r="r" b="b"/>
              <a:pathLst>
                <a:path w="21600" h="21600" extrusionOk="0">
                  <a:moveTo>
                    <a:pt x="19621" y="0"/>
                  </a:moveTo>
                  <a:lnTo>
                    <a:pt x="1979" y="0"/>
                  </a:lnTo>
                  <a:cubicBezTo>
                    <a:pt x="882" y="0"/>
                    <a:pt x="0" y="4860"/>
                    <a:pt x="0" y="10800"/>
                  </a:cubicBezTo>
                  <a:cubicBezTo>
                    <a:pt x="0" y="16740"/>
                    <a:pt x="891" y="21600"/>
                    <a:pt x="1979" y="21600"/>
                  </a:cubicBezTo>
                  <a:lnTo>
                    <a:pt x="19621" y="21600"/>
                  </a:lnTo>
                  <a:cubicBezTo>
                    <a:pt x="20718" y="21600"/>
                    <a:pt x="21600" y="16740"/>
                    <a:pt x="21600" y="10800"/>
                  </a:cubicBezTo>
                  <a:cubicBezTo>
                    <a:pt x="21600" y="4860"/>
                    <a:pt x="20718" y="0"/>
                    <a:pt x="19621" y="0"/>
                  </a:cubicBezTo>
                  <a:close/>
                </a:path>
              </a:pathLst>
            </a:custGeom>
            <a:solidFill>
              <a:schemeClr val="accent3">
                <a:lumMod val="75000"/>
              </a:schemeClr>
            </a:solidFill>
            <a:ln w="12700">
              <a:miter lim="400000"/>
            </a:ln>
          </p:spPr>
          <p:txBody>
            <a:bodyPr lIns="38100" tIns="38100" rIns="38100" bIns="38100" anchor="ctr"/>
            <a:lstStyle/>
            <a:p>
              <a:pPr algn="ctr">
                <a:defRPr sz="3000">
                  <a:solidFill>
                    <a:srgbClr val="FFFFFF"/>
                  </a:solidFill>
                </a:defRPr>
              </a:pPr>
              <a:r>
                <a:rPr lang="fr-CA" sz="2000" b="1" dirty="0">
                  <a:solidFill>
                    <a:schemeClr val="tx2">
                      <a:lumMod val="50000"/>
                    </a:schemeClr>
                  </a:solidFill>
                </a:rPr>
                <a:t>LOREM IPSUM</a:t>
              </a:r>
              <a:endParaRPr sz="2000" b="1" dirty="0">
                <a:solidFill>
                  <a:schemeClr val="tx2">
                    <a:lumMod val="50000"/>
                  </a:schemeClr>
                </a:solidFill>
              </a:endParaRPr>
            </a:p>
          </p:txBody>
        </p:sp>
        <p:sp>
          <p:nvSpPr>
            <p:cNvPr id="18" name="Circle">
              <a:extLst>
                <a:ext uri="{FF2B5EF4-FFF2-40B4-BE49-F238E27FC236}">
                  <a16:creationId xmlns:a16="http://schemas.microsoft.com/office/drawing/2014/main" id="{479F3DDE-8EE2-9546-AA2E-ADF6835364E7}"/>
                </a:ext>
              </a:extLst>
            </p:cNvPr>
            <p:cNvSpPr/>
            <p:nvPr/>
          </p:nvSpPr>
          <p:spPr>
            <a:xfrm>
              <a:off x="3835400" y="26352500"/>
              <a:ext cx="368300" cy="368300"/>
            </a:xfrm>
            <a:prstGeom prst="ellipse">
              <a:avLst/>
            </a:prstGeom>
            <a:solidFill>
              <a:schemeClr val="bg2"/>
            </a:solidFill>
            <a:ln w="12700">
              <a:miter lim="400000"/>
            </a:ln>
          </p:spPr>
          <p:txBody>
            <a:bodyPr lIns="38100" tIns="38100" rIns="38100" bIns="38100" anchor="ctr"/>
            <a:lstStyle/>
            <a:p>
              <a:pPr algn="ctr">
                <a:defRPr sz="3000">
                  <a:solidFill>
                    <a:srgbClr val="FFFFFF"/>
                  </a:solidFill>
                </a:defRPr>
              </a:pPr>
              <a:endParaRPr sz="2000" b="1" dirty="0">
                <a:solidFill>
                  <a:schemeClr val="tx2">
                    <a:lumMod val="50000"/>
                  </a:schemeClr>
                </a:solidFill>
              </a:endParaRPr>
            </a:p>
          </p:txBody>
        </p:sp>
        <p:sp>
          <p:nvSpPr>
            <p:cNvPr id="19" name="Circle">
              <a:extLst>
                <a:ext uri="{FF2B5EF4-FFF2-40B4-BE49-F238E27FC236}">
                  <a16:creationId xmlns:a16="http://schemas.microsoft.com/office/drawing/2014/main" id="{2A40A076-A5C2-4D44-8B03-C7174A0E8445}"/>
                </a:ext>
              </a:extLst>
            </p:cNvPr>
            <p:cNvSpPr/>
            <p:nvPr/>
          </p:nvSpPr>
          <p:spPr>
            <a:xfrm>
              <a:off x="7924800" y="26352500"/>
              <a:ext cx="368300" cy="368300"/>
            </a:xfrm>
            <a:prstGeom prst="ellipse">
              <a:avLst/>
            </a:prstGeom>
            <a:solidFill>
              <a:schemeClr val="bg2"/>
            </a:solidFill>
            <a:ln w="12700">
              <a:miter lim="400000"/>
            </a:ln>
          </p:spPr>
          <p:txBody>
            <a:bodyPr lIns="38100" tIns="38100" rIns="38100" bIns="38100" anchor="ctr"/>
            <a:lstStyle/>
            <a:p>
              <a:pPr algn="ctr">
                <a:defRPr sz="3000">
                  <a:solidFill>
                    <a:srgbClr val="FFFFFF"/>
                  </a:solidFill>
                </a:defRPr>
              </a:pPr>
              <a:endParaRPr sz="2000" b="1" dirty="0">
                <a:solidFill>
                  <a:schemeClr val="tx2">
                    <a:lumMod val="50000"/>
                  </a:schemeClr>
                </a:solidFill>
              </a:endParaRPr>
            </a:p>
          </p:txBody>
        </p:sp>
        <p:sp>
          <p:nvSpPr>
            <p:cNvPr id="20" name="Circle">
              <a:extLst>
                <a:ext uri="{FF2B5EF4-FFF2-40B4-BE49-F238E27FC236}">
                  <a16:creationId xmlns:a16="http://schemas.microsoft.com/office/drawing/2014/main" id="{28D66674-BB25-B04A-A9AE-8B8ADA72AD44}"/>
                </a:ext>
              </a:extLst>
            </p:cNvPr>
            <p:cNvSpPr/>
            <p:nvPr/>
          </p:nvSpPr>
          <p:spPr>
            <a:xfrm>
              <a:off x="3835400" y="30175200"/>
              <a:ext cx="368300" cy="368300"/>
            </a:xfrm>
            <a:prstGeom prst="ellipse">
              <a:avLst/>
            </a:prstGeom>
            <a:solidFill>
              <a:schemeClr val="bg2"/>
            </a:solidFill>
            <a:ln w="12700">
              <a:miter lim="400000"/>
            </a:ln>
          </p:spPr>
          <p:txBody>
            <a:bodyPr lIns="38100" tIns="38100" rIns="38100" bIns="38100" anchor="ctr"/>
            <a:lstStyle/>
            <a:p>
              <a:pPr algn="ctr">
                <a:defRPr sz="3000">
                  <a:solidFill>
                    <a:srgbClr val="FFFFFF"/>
                  </a:solidFill>
                </a:defRPr>
              </a:pPr>
              <a:endParaRPr sz="2000" b="1" dirty="0">
                <a:solidFill>
                  <a:schemeClr val="tx2">
                    <a:lumMod val="50000"/>
                  </a:schemeClr>
                </a:solidFill>
              </a:endParaRPr>
            </a:p>
          </p:txBody>
        </p:sp>
        <p:sp>
          <p:nvSpPr>
            <p:cNvPr id="21" name="Circle">
              <a:extLst>
                <a:ext uri="{FF2B5EF4-FFF2-40B4-BE49-F238E27FC236}">
                  <a16:creationId xmlns:a16="http://schemas.microsoft.com/office/drawing/2014/main" id="{E6CA84F7-3DB9-8D45-9399-2BEBD4193232}"/>
                </a:ext>
              </a:extLst>
            </p:cNvPr>
            <p:cNvSpPr/>
            <p:nvPr/>
          </p:nvSpPr>
          <p:spPr>
            <a:xfrm>
              <a:off x="4533900" y="28867100"/>
              <a:ext cx="368300" cy="368300"/>
            </a:xfrm>
            <a:prstGeom prst="ellipse">
              <a:avLst/>
            </a:prstGeom>
            <a:solidFill>
              <a:schemeClr val="bg2"/>
            </a:solidFill>
            <a:ln w="12700">
              <a:miter lim="400000"/>
            </a:ln>
          </p:spPr>
          <p:txBody>
            <a:bodyPr lIns="38100" tIns="38100" rIns="38100" bIns="38100" anchor="ctr"/>
            <a:lstStyle/>
            <a:p>
              <a:pPr algn="ctr">
                <a:defRPr sz="3000">
                  <a:solidFill>
                    <a:srgbClr val="FFFFFF"/>
                  </a:solidFill>
                </a:defRPr>
              </a:pPr>
              <a:endParaRPr sz="2000" b="1" dirty="0">
                <a:solidFill>
                  <a:schemeClr val="tx2">
                    <a:lumMod val="50000"/>
                  </a:schemeClr>
                </a:solidFill>
              </a:endParaRPr>
            </a:p>
          </p:txBody>
        </p:sp>
        <p:sp>
          <p:nvSpPr>
            <p:cNvPr id="22" name="Circle">
              <a:extLst>
                <a:ext uri="{FF2B5EF4-FFF2-40B4-BE49-F238E27FC236}">
                  <a16:creationId xmlns:a16="http://schemas.microsoft.com/office/drawing/2014/main" id="{642E2FEE-587B-E449-A52A-7FE2DA12B438}"/>
                </a:ext>
              </a:extLst>
            </p:cNvPr>
            <p:cNvSpPr/>
            <p:nvPr/>
          </p:nvSpPr>
          <p:spPr>
            <a:xfrm>
              <a:off x="4533900" y="27546300"/>
              <a:ext cx="368300" cy="368300"/>
            </a:xfrm>
            <a:prstGeom prst="ellipse">
              <a:avLst/>
            </a:prstGeom>
            <a:solidFill>
              <a:schemeClr val="bg2"/>
            </a:solidFill>
            <a:ln w="12700">
              <a:miter lim="400000"/>
            </a:ln>
          </p:spPr>
          <p:txBody>
            <a:bodyPr lIns="38100" tIns="38100" rIns="38100" bIns="38100" anchor="ctr"/>
            <a:lstStyle/>
            <a:p>
              <a:pPr algn="ctr">
                <a:defRPr sz="3000">
                  <a:solidFill>
                    <a:srgbClr val="FFFFFF"/>
                  </a:solidFill>
                </a:defRPr>
              </a:pPr>
              <a:endParaRPr sz="2000" b="1" dirty="0">
                <a:solidFill>
                  <a:schemeClr val="tx2">
                    <a:lumMod val="50000"/>
                  </a:schemeClr>
                </a:solidFill>
              </a:endParaRPr>
            </a:p>
          </p:txBody>
        </p:sp>
        <p:sp>
          <p:nvSpPr>
            <p:cNvPr id="23" name="Circle">
              <a:extLst>
                <a:ext uri="{FF2B5EF4-FFF2-40B4-BE49-F238E27FC236}">
                  <a16:creationId xmlns:a16="http://schemas.microsoft.com/office/drawing/2014/main" id="{39C0849B-981F-CC40-8E0A-90D2B43EC26A}"/>
                </a:ext>
              </a:extLst>
            </p:cNvPr>
            <p:cNvSpPr/>
            <p:nvPr/>
          </p:nvSpPr>
          <p:spPr>
            <a:xfrm>
              <a:off x="7213600" y="28867100"/>
              <a:ext cx="368300" cy="368300"/>
            </a:xfrm>
            <a:prstGeom prst="ellipse">
              <a:avLst/>
            </a:prstGeom>
            <a:solidFill>
              <a:schemeClr val="bg2"/>
            </a:solidFill>
            <a:ln w="12700">
              <a:miter lim="400000"/>
            </a:ln>
          </p:spPr>
          <p:txBody>
            <a:bodyPr lIns="38100" tIns="38100" rIns="38100" bIns="38100" anchor="ctr"/>
            <a:lstStyle/>
            <a:p>
              <a:pPr algn="ctr">
                <a:defRPr sz="3000">
                  <a:solidFill>
                    <a:srgbClr val="FFFFFF"/>
                  </a:solidFill>
                </a:defRPr>
              </a:pPr>
              <a:endParaRPr sz="2000" b="1" dirty="0">
                <a:solidFill>
                  <a:schemeClr val="tx2">
                    <a:lumMod val="50000"/>
                  </a:schemeClr>
                </a:solidFill>
              </a:endParaRPr>
            </a:p>
          </p:txBody>
        </p:sp>
        <p:sp>
          <p:nvSpPr>
            <p:cNvPr id="24" name="Circle">
              <a:extLst>
                <a:ext uri="{FF2B5EF4-FFF2-40B4-BE49-F238E27FC236}">
                  <a16:creationId xmlns:a16="http://schemas.microsoft.com/office/drawing/2014/main" id="{51FC0D54-6070-3845-8DDC-2490223712B1}"/>
                </a:ext>
              </a:extLst>
            </p:cNvPr>
            <p:cNvSpPr/>
            <p:nvPr/>
          </p:nvSpPr>
          <p:spPr>
            <a:xfrm>
              <a:off x="7213600" y="27546300"/>
              <a:ext cx="368300" cy="368300"/>
            </a:xfrm>
            <a:prstGeom prst="ellipse">
              <a:avLst/>
            </a:prstGeom>
            <a:solidFill>
              <a:schemeClr val="bg2"/>
            </a:solidFill>
            <a:ln w="12700">
              <a:miter lim="400000"/>
            </a:ln>
          </p:spPr>
          <p:txBody>
            <a:bodyPr lIns="38100" tIns="38100" rIns="38100" bIns="38100" anchor="ctr"/>
            <a:lstStyle/>
            <a:p>
              <a:pPr algn="ctr">
                <a:defRPr sz="3000">
                  <a:solidFill>
                    <a:srgbClr val="FFFFFF"/>
                  </a:solidFill>
                </a:defRPr>
              </a:pPr>
              <a:endParaRPr sz="2000" b="1" dirty="0">
                <a:solidFill>
                  <a:schemeClr val="tx2">
                    <a:lumMod val="50000"/>
                  </a:schemeClr>
                </a:solidFill>
              </a:endParaRPr>
            </a:p>
          </p:txBody>
        </p:sp>
        <p:sp>
          <p:nvSpPr>
            <p:cNvPr id="25" name="Circle">
              <a:extLst>
                <a:ext uri="{FF2B5EF4-FFF2-40B4-BE49-F238E27FC236}">
                  <a16:creationId xmlns:a16="http://schemas.microsoft.com/office/drawing/2014/main" id="{DFA87ABB-07C5-2A45-AF2A-F35EDE8F0A7E}"/>
                </a:ext>
              </a:extLst>
            </p:cNvPr>
            <p:cNvSpPr/>
            <p:nvPr/>
          </p:nvSpPr>
          <p:spPr>
            <a:xfrm>
              <a:off x="7924800" y="30175200"/>
              <a:ext cx="368300" cy="368300"/>
            </a:xfrm>
            <a:prstGeom prst="ellipse">
              <a:avLst/>
            </a:prstGeom>
            <a:solidFill>
              <a:schemeClr val="bg2"/>
            </a:solidFill>
            <a:ln w="12700">
              <a:miter lim="400000"/>
            </a:ln>
          </p:spPr>
          <p:txBody>
            <a:bodyPr lIns="38100" tIns="38100" rIns="38100" bIns="38100" anchor="ctr"/>
            <a:lstStyle/>
            <a:p>
              <a:pPr algn="ctr">
                <a:defRPr sz="3000">
                  <a:solidFill>
                    <a:srgbClr val="FFFFFF"/>
                  </a:solidFill>
                </a:defRPr>
              </a:pPr>
              <a:endParaRPr sz="2000" b="1" dirty="0">
                <a:solidFill>
                  <a:schemeClr val="tx2">
                    <a:lumMod val="50000"/>
                  </a:schemeClr>
                </a:solidFill>
              </a:endParaRPr>
            </a:p>
          </p:txBody>
        </p:sp>
      </p:grpSp>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33</a:t>
            </a:fld>
            <a:endParaRPr lang="en-GB" dirty="0"/>
          </a:p>
        </p:txBody>
      </p:sp>
      <p:sp>
        <p:nvSpPr>
          <p:cNvPr id="5" name="Title 4">
            <a:extLst>
              <a:ext uri="{FF2B5EF4-FFF2-40B4-BE49-F238E27FC236}">
                <a16:creationId xmlns:a16="http://schemas.microsoft.com/office/drawing/2014/main" id="{E9C2F877-605D-6B4B-BA8F-F2A8F7B2F8A2}"/>
              </a:ext>
            </a:extLst>
          </p:cNvPr>
          <p:cNvSpPr>
            <a:spLocks noGrp="1"/>
          </p:cNvSpPr>
          <p:nvPr>
            <p:ph type="title"/>
          </p:nvPr>
        </p:nvSpPr>
        <p:spPr>
          <a:xfrm>
            <a:off x="3499338" y="391692"/>
            <a:ext cx="5193324" cy="840230"/>
          </a:xfrm>
        </p:spPr>
        <p:txBody>
          <a:bodyPr/>
          <a:lstStyle/>
          <a:p>
            <a:pPr algn="ctr"/>
            <a:r>
              <a:rPr lang="en-US" dirty="0"/>
              <a:t>Infographic #13</a:t>
            </a:r>
          </a:p>
        </p:txBody>
      </p:sp>
      <p:sp>
        <p:nvSpPr>
          <p:cNvPr id="32" name="TextBox 31">
            <a:extLst>
              <a:ext uri="{FF2B5EF4-FFF2-40B4-BE49-F238E27FC236}">
                <a16:creationId xmlns:a16="http://schemas.microsoft.com/office/drawing/2014/main" id="{5D3B9CFA-36EF-8249-AFD8-7C41A6C897DC}"/>
              </a:ext>
            </a:extLst>
          </p:cNvPr>
          <p:cNvSpPr txBox="1"/>
          <p:nvPr/>
        </p:nvSpPr>
        <p:spPr>
          <a:xfrm>
            <a:off x="609501" y="2658366"/>
            <a:ext cx="2388501" cy="1754326"/>
          </a:xfrm>
          <a:prstGeom prst="rect">
            <a:avLst/>
          </a:prstGeom>
          <a:noFill/>
        </p:spPr>
        <p:txBody>
          <a:bodyPr wrap="square" lIns="0" rIns="0" rtlCol="0" anchor="b">
            <a:spAutoFit/>
          </a:bodyPr>
          <a:lstStyle/>
          <a:p>
            <a:r>
              <a:rPr lang="en-US" sz="5400" b="1" noProof="1">
                <a:solidFill>
                  <a:schemeClr val="bg1"/>
                </a:solidFill>
                <a:effectLst>
                  <a:outerShdw blurRad="190500" dist="63500" dir="5400000" algn="t" rotWithShape="0">
                    <a:prstClr val="black"/>
                  </a:outerShdw>
                </a:effectLst>
              </a:rPr>
              <a:t>Lorem Ipsum</a:t>
            </a:r>
          </a:p>
        </p:txBody>
      </p:sp>
      <p:sp>
        <p:nvSpPr>
          <p:cNvPr id="33" name="TextBox 32">
            <a:extLst>
              <a:ext uri="{FF2B5EF4-FFF2-40B4-BE49-F238E27FC236}">
                <a16:creationId xmlns:a16="http://schemas.microsoft.com/office/drawing/2014/main" id="{D2212541-40D8-DE4D-95C6-CD5D693FE13D}"/>
              </a:ext>
            </a:extLst>
          </p:cNvPr>
          <p:cNvSpPr txBox="1"/>
          <p:nvPr/>
        </p:nvSpPr>
        <p:spPr>
          <a:xfrm>
            <a:off x="9140042" y="2658366"/>
            <a:ext cx="2388501" cy="1754326"/>
          </a:xfrm>
          <a:prstGeom prst="rect">
            <a:avLst/>
          </a:prstGeom>
          <a:noFill/>
        </p:spPr>
        <p:txBody>
          <a:bodyPr wrap="square" lIns="0" rIns="0" rtlCol="0" anchor="b">
            <a:spAutoFit/>
          </a:bodyPr>
          <a:lstStyle/>
          <a:p>
            <a:pPr algn="r"/>
            <a:r>
              <a:rPr lang="en-US" sz="5400" b="1" noProof="1">
                <a:solidFill>
                  <a:schemeClr val="bg1"/>
                </a:solidFill>
                <a:effectLst>
                  <a:outerShdw blurRad="190500" dist="63500" dir="5400000" algn="t" rotWithShape="0">
                    <a:prstClr val="black"/>
                  </a:outerShdw>
                </a:effectLst>
              </a:rPr>
              <a:t>Lorem Ipsum</a:t>
            </a:r>
          </a:p>
        </p:txBody>
      </p:sp>
      <p:pic>
        <p:nvPicPr>
          <p:cNvPr id="34" name="Graphic 33" descr="Idea">
            <a:extLst>
              <a:ext uri="{FF2B5EF4-FFF2-40B4-BE49-F238E27FC236}">
                <a16:creationId xmlns:a16="http://schemas.microsoft.com/office/drawing/2014/main" id="{D2742160-0720-9948-8294-AF198CEEAC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6990" y="1904442"/>
            <a:ext cx="914400" cy="914400"/>
          </a:xfrm>
          <a:prstGeom prst="rect">
            <a:avLst/>
          </a:prstGeom>
          <a:effectLst>
            <a:outerShdw blurRad="50800" dist="38100" dir="5400000" algn="t" rotWithShape="0">
              <a:prstClr val="black">
                <a:alpha val="40000"/>
              </a:prstClr>
            </a:outerShdw>
          </a:effectLst>
        </p:spPr>
      </p:pic>
      <p:pic>
        <p:nvPicPr>
          <p:cNvPr id="36" name="Graphic 35" descr="Research">
            <a:extLst>
              <a:ext uri="{FF2B5EF4-FFF2-40B4-BE49-F238E27FC236}">
                <a16:creationId xmlns:a16="http://schemas.microsoft.com/office/drawing/2014/main" id="{2CA3B4EA-46CB-764E-8588-7FBC5F91CF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34292" y="1898092"/>
            <a:ext cx="914400" cy="9144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3680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ark, clock, tower, large&#10;&#10;Description automatically generated">
            <a:extLst>
              <a:ext uri="{FF2B5EF4-FFF2-40B4-BE49-F238E27FC236}">
                <a16:creationId xmlns:a16="http://schemas.microsoft.com/office/drawing/2014/main" id="{EF87D10F-2508-574B-813C-CE3E60EC7A06}"/>
              </a:ext>
            </a:extLst>
          </p:cNvPr>
          <p:cNvPicPr>
            <a:picLocks noChangeAspect="1"/>
          </p:cNvPicPr>
          <p:nvPr/>
        </p:nvPicPr>
        <p:blipFill rotWithShape="1">
          <a:blip r:embed="rId3"/>
          <a:srcRect l="63672" b="1505"/>
          <a:stretch/>
        </p:blipFill>
        <p:spPr>
          <a:xfrm rot="5400000">
            <a:off x="3897039" y="-3897040"/>
            <a:ext cx="4397921" cy="12192000"/>
          </a:xfrm>
          <a:prstGeom prst="rect">
            <a:avLst/>
          </a:prstGeom>
          <a:effectLst>
            <a:outerShdw blurRad="914400" sx="77000" sy="77000" algn="ctr" rotWithShape="0">
              <a:prstClr val="black">
                <a:alpha val="69000"/>
              </a:prstClr>
            </a:outerShdw>
          </a:effectLst>
        </p:spPr>
      </p:pic>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34</a:t>
            </a:fld>
            <a:endParaRPr lang="en-GB" dirty="0"/>
          </a:p>
        </p:txBody>
      </p:sp>
      <p:sp>
        <p:nvSpPr>
          <p:cNvPr id="15" name="Shape">
            <a:extLst>
              <a:ext uri="{FF2B5EF4-FFF2-40B4-BE49-F238E27FC236}">
                <a16:creationId xmlns:a16="http://schemas.microsoft.com/office/drawing/2014/main" id="{A5D81D0D-C05C-614E-9749-ADD0DE253D71}"/>
              </a:ext>
            </a:extLst>
          </p:cNvPr>
          <p:cNvSpPr/>
          <p:nvPr/>
        </p:nvSpPr>
        <p:spPr>
          <a:xfrm>
            <a:off x="1246837" y="1817977"/>
            <a:ext cx="9747431" cy="3687119"/>
          </a:xfrm>
          <a:custGeom>
            <a:avLst/>
            <a:gdLst/>
            <a:ahLst/>
            <a:cxnLst>
              <a:cxn ang="0">
                <a:pos x="wd2" y="hd2"/>
              </a:cxn>
              <a:cxn ang="5400000">
                <a:pos x="wd2" y="hd2"/>
              </a:cxn>
              <a:cxn ang="10800000">
                <a:pos x="wd2" y="hd2"/>
              </a:cxn>
              <a:cxn ang="16200000">
                <a:pos x="wd2" y="hd2"/>
              </a:cxn>
            </a:cxnLst>
            <a:rect l="0" t="0" r="r" b="b"/>
            <a:pathLst>
              <a:path w="21569" h="21557" extrusionOk="0">
                <a:moveTo>
                  <a:pt x="21533" y="10508"/>
                </a:moveTo>
                <a:lnTo>
                  <a:pt x="19759" y="5251"/>
                </a:lnTo>
                <a:cubicBezTo>
                  <a:pt x="20380" y="3855"/>
                  <a:pt x="20976" y="2303"/>
                  <a:pt x="21535" y="603"/>
                </a:cubicBezTo>
                <a:cubicBezTo>
                  <a:pt x="21586" y="454"/>
                  <a:pt x="21580" y="224"/>
                  <a:pt x="21521" y="91"/>
                </a:cubicBezTo>
                <a:cubicBezTo>
                  <a:pt x="21465" y="-43"/>
                  <a:pt x="21378" y="-28"/>
                  <a:pt x="21327" y="128"/>
                </a:cubicBezTo>
                <a:cubicBezTo>
                  <a:pt x="20749" y="1895"/>
                  <a:pt x="20130" y="3491"/>
                  <a:pt x="19484" y="4924"/>
                </a:cubicBezTo>
                <a:cubicBezTo>
                  <a:pt x="19481" y="4932"/>
                  <a:pt x="19475" y="4939"/>
                  <a:pt x="19473" y="4947"/>
                </a:cubicBezTo>
                <a:cubicBezTo>
                  <a:pt x="19470" y="4954"/>
                  <a:pt x="19470" y="4954"/>
                  <a:pt x="19467" y="4962"/>
                </a:cubicBezTo>
                <a:cubicBezTo>
                  <a:pt x="18202" y="7746"/>
                  <a:pt x="16823" y="9877"/>
                  <a:pt x="15367" y="11303"/>
                </a:cubicBezTo>
                <a:cubicBezTo>
                  <a:pt x="15364" y="11303"/>
                  <a:pt x="15361" y="11303"/>
                  <a:pt x="15358" y="11310"/>
                </a:cubicBezTo>
                <a:cubicBezTo>
                  <a:pt x="15358" y="11310"/>
                  <a:pt x="15356" y="11310"/>
                  <a:pt x="15356" y="11310"/>
                </a:cubicBezTo>
                <a:cubicBezTo>
                  <a:pt x="13942" y="12691"/>
                  <a:pt x="12458" y="13412"/>
                  <a:pt x="10946" y="13412"/>
                </a:cubicBezTo>
                <a:cubicBezTo>
                  <a:pt x="9358" y="13412"/>
                  <a:pt x="7801" y="12617"/>
                  <a:pt x="6323" y="11095"/>
                </a:cubicBezTo>
                <a:cubicBezTo>
                  <a:pt x="6323" y="11095"/>
                  <a:pt x="6323" y="11095"/>
                  <a:pt x="6320" y="11095"/>
                </a:cubicBezTo>
                <a:cubicBezTo>
                  <a:pt x="6320" y="11095"/>
                  <a:pt x="6318" y="11095"/>
                  <a:pt x="6315" y="11095"/>
                </a:cubicBezTo>
                <a:cubicBezTo>
                  <a:pt x="4890" y="9625"/>
                  <a:pt x="3535" y="7471"/>
                  <a:pt x="2299" y="4687"/>
                </a:cubicBezTo>
                <a:cubicBezTo>
                  <a:pt x="2299" y="4687"/>
                  <a:pt x="2296" y="4679"/>
                  <a:pt x="2296" y="4679"/>
                </a:cubicBezTo>
                <a:cubicBezTo>
                  <a:pt x="2293" y="4672"/>
                  <a:pt x="2290" y="4665"/>
                  <a:pt x="2288" y="4665"/>
                </a:cubicBezTo>
                <a:cubicBezTo>
                  <a:pt x="1683" y="3306"/>
                  <a:pt x="1107" y="1798"/>
                  <a:pt x="565" y="143"/>
                </a:cubicBezTo>
                <a:cubicBezTo>
                  <a:pt x="514" y="-6"/>
                  <a:pt x="427" y="-28"/>
                  <a:pt x="371" y="106"/>
                </a:cubicBezTo>
                <a:cubicBezTo>
                  <a:pt x="315" y="239"/>
                  <a:pt x="306" y="469"/>
                  <a:pt x="357" y="618"/>
                </a:cubicBezTo>
                <a:cubicBezTo>
                  <a:pt x="877" y="2199"/>
                  <a:pt x="1428" y="3655"/>
                  <a:pt x="2004" y="4976"/>
                </a:cubicBezTo>
                <a:lnTo>
                  <a:pt x="37" y="10523"/>
                </a:lnTo>
                <a:cubicBezTo>
                  <a:pt x="-14" y="10672"/>
                  <a:pt x="-11" y="10902"/>
                  <a:pt x="42" y="11035"/>
                </a:cubicBezTo>
                <a:cubicBezTo>
                  <a:pt x="67" y="11102"/>
                  <a:pt x="101" y="11132"/>
                  <a:pt x="135" y="11132"/>
                </a:cubicBezTo>
                <a:cubicBezTo>
                  <a:pt x="171" y="11132"/>
                  <a:pt x="208" y="11095"/>
                  <a:pt x="236" y="11021"/>
                </a:cubicBezTo>
                <a:lnTo>
                  <a:pt x="2212" y="5452"/>
                </a:lnTo>
                <a:cubicBezTo>
                  <a:pt x="3409" y="8102"/>
                  <a:pt x="4710" y="10182"/>
                  <a:pt x="6082" y="11637"/>
                </a:cubicBezTo>
                <a:lnTo>
                  <a:pt x="5078" y="17807"/>
                </a:lnTo>
                <a:cubicBezTo>
                  <a:pt x="5047" y="17993"/>
                  <a:pt x="5081" y="18208"/>
                  <a:pt x="5151" y="18282"/>
                </a:cubicBezTo>
                <a:cubicBezTo>
                  <a:pt x="5168" y="18305"/>
                  <a:pt x="5188" y="18312"/>
                  <a:pt x="5205" y="18312"/>
                </a:cubicBezTo>
                <a:cubicBezTo>
                  <a:pt x="5258" y="18312"/>
                  <a:pt x="5309" y="18230"/>
                  <a:pt x="5331" y="18089"/>
                </a:cubicBezTo>
                <a:lnTo>
                  <a:pt x="6337" y="11897"/>
                </a:lnTo>
                <a:cubicBezTo>
                  <a:pt x="7768" y="13330"/>
                  <a:pt x="9271" y="14095"/>
                  <a:pt x="10806" y="14139"/>
                </a:cubicBezTo>
                <a:lnTo>
                  <a:pt x="10806" y="21193"/>
                </a:lnTo>
                <a:cubicBezTo>
                  <a:pt x="10806" y="21394"/>
                  <a:pt x="10867" y="21557"/>
                  <a:pt x="10943" y="21557"/>
                </a:cubicBezTo>
                <a:cubicBezTo>
                  <a:pt x="11019" y="21557"/>
                  <a:pt x="11081" y="21394"/>
                  <a:pt x="11081" y="21193"/>
                </a:cubicBezTo>
                <a:lnTo>
                  <a:pt x="11081" y="14139"/>
                </a:lnTo>
                <a:cubicBezTo>
                  <a:pt x="12537" y="14095"/>
                  <a:pt x="13967" y="13404"/>
                  <a:pt x="15333" y="12105"/>
                </a:cubicBezTo>
                <a:lnTo>
                  <a:pt x="16283" y="18082"/>
                </a:lnTo>
                <a:cubicBezTo>
                  <a:pt x="16305" y="18223"/>
                  <a:pt x="16356" y="18305"/>
                  <a:pt x="16409" y="18305"/>
                </a:cubicBezTo>
                <a:cubicBezTo>
                  <a:pt x="16426" y="18305"/>
                  <a:pt x="16446" y="18297"/>
                  <a:pt x="16463" y="18275"/>
                </a:cubicBezTo>
                <a:cubicBezTo>
                  <a:pt x="16533" y="18201"/>
                  <a:pt x="16567" y="17985"/>
                  <a:pt x="16536" y="17800"/>
                </a:cubicBezTo>
                <a:lnTo>
                  <a:pt x="15589" y="11852"/>
                </a:lnTo>
                <a:cubicBezTo>
                  <a:pt x="16988" y="10434"/>
                  <a:pt x="18318" y="8377"/>
                  <a:pt x="19543" y="5726"/>
                </a:cubicBezTo>
                <a:lnTo>
                  <a:pt x="21322" y="11006"/>
                </a:lnTo>
                <a:cubicBezTo>
                  <a:pt x="21350" y="11087"/>
                  <a:pt x="21386" y="11125"/>
                  <a:pt x="21426" y="11125"/>
                </a:cubicBezTo>
                <a:cubicBezTo>
                  <a:pt x="21460" y="11125"/>
                  <a:pt x="21490" y="11095"/>
                  <a:pt x="21519" y="11035"/>
                </a:cubicBezTo>
                <a:cubicBezTo>
                  <a:pt x="21578" y="10887"/>
                  <a:pt x="21583" y="10657"/>
                  <a:pt x="21533" y="10508"/>
                </a:cubicBezTo>
                <a:close/>
              </a:path>
            </a:pathLst>
          </a:custGeom>
          <a:solidFill>
            <a:schemeClr val="bg2"/>
          </a:solidFill>
          <a:ln w="12700">
            <a:miter lim="400000"/>
          </a:ln>
        </p:spPr>
        <p:txBody>
          <a:bodyPr lIns="38100" tIns="38100" rIns="38100" bIns="38100" anchor="ctr"/>
          <a:lstStyle/>
          <a:p>
            <a:pPr>
              <a:defRPr sz="3000">
                <a:solidFill>
                  <a:srgbClr val="FFFFFF"/>
                </a:solidFill>
              </a:defRPr>
            </a:pPr>
            <a:endParaRPr dirty="0"/>
          </a:p>
        </p:txBody>
      </p:sp>
      <p:sp>
        <p:nvSpPr>
          <p:cNvPr id="16" name="Circle">
            <a:extLst>
              <a:ext uri="{FF2B5EF4-FFF2-40B4-BE49-F238E27FC236}">
                <a16:creationId xmlns:a16="http://schemas.microsoft.com/office/drawing/2014/main" id="{8A089B93-7806-E84A-B34D-4594D495A877}"/>
              </a:ext>
            </a:extLst>
          </p:cNvPr>
          <p:cNvSpPr/>
          <p:nvPr/>
        </p:nvSpPr>
        <p:spPr>
          <a:xfrm>
            <a:off x="10733737" y="1690978"/>
            <a:ext cx="381000" cy="381000"/>
          </a:xfrm>
          <a:prstGeom prst="ellipse">
            <a:avLst/>
          </a:pr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sp>
        <p:nvSpPr>
          <p:cNvPr id="17" name="Circle">
            <a:extLst>
              <a:ext uri="{FF2B5EF4-FFF2-40B4-BE49-F238E27FC236}">
                <a16:creationId xmlns:a16="http://schemas.microsoft.com/office/drawing/2014/main" id="{24A70D50-1332-A045-9357-0E373682F99A}"/>
              </a:ext>
            </a:extLst>
          </p:cNvPr>
          <p:cNvSpPr/>
          <p:nvPr/>
        </p:nvSpPr>
        <p:spPr>
          <a:xfrm>
            <a:off x="1259537" y="1690978"/>
            <a:ext cx="381000" cy="381000"/>
          </a:xfrm>
          <a:prstGeom prst="ellipse">
            <a:avLst/>
          </a:prstGeom>
          <a:solidFill>
            <a:schemeClr val="accent3">
              <a:lumMod val="75000"/>
            </a:schemeClr>
          </a:solidFill>
          <a:ln w="12700">
            <a:miter lim="400000"/>
          </a:ln>
        </p:spPr>
        <p:txBody>
          <a:bodyPr lIns="38100" tIns="38100" rIns="38100" bIns="38100" anchor="ctr"/>
          <a:lstStyle/>
          <a:p>
            <a:pPr>
              <a:defRPr sz="3000">
                <a:solidFill>
                  <a:srgbClr val="FFFFFF"/>
                </a:solidFill>
              </a:defRPr>
            </a:pPr>
            <a:endParaRPr dirty="0"/>
          </a:p>
        </p:txBody>
      </p:sp>
      <p:pic>
        <p:nvPicPr>
          <p:cNvPr id="9" name="Picture 8" descr="A picture containing dark, clock, tower, large&#10;&#10;Description automatically generated">
            <a:extLst>
              <a:ext uri="{FF2B5EF4-FFF2-40B4-BE49-F238E27FC236}">
                <a16:creationId xmlns:a16="http://schemas.microsoft.com/office/drawing/2014/main" id="{3F2788F9-E73F-6648-BE4A-BB58009DB478}"/>
              </a:ext>
            </a:extLst>
          </p:cNvPr>
          <p:cNvPicPr>
            <a:picLocks noChangeAspect="1"/>
          </p:cNvPicPr>
          <p:nvPr/>
        </p:nvPicPr>
        <p:blipFill>
          <a:blip r:embed="rId3"/>
          <a:stretch>
            <a:fillRect/>
          </a:stretch>
        </p:blipFill>
        <p:spPr>
          <a:xfrm>
            <a:off x="334578" y="2585698"/>
            <a:ext cx="2022639" cy="2068137"/>
          </a:xfrm>
          <a:prstGeom prst="rect">
            <a:avLst/>
          </a:prstGeom>
          <a:effectLst>
            <a:outerShdw blurRad="914400" sx="86000" sy="86000" algn="ctr" rotWithShape="0">
              <a:prstClr val="black">
                <a:alpha val="69000"/>
              </a:prstClr>
            </a:outerShdw>
          </a:effectLst>
        </p:spPr>
      </p:pic>
      <p:pic>
        <p:nvPicPr>
          <p:cNvPr id="10" name="Picture 9" descr="A picture containing dark, clock, tower, large&#10;&#10;Description automatically generated">
            <a:extLst>
              <a:ext uri="{FF2B5EF4-FFF2-40B4-BE49-F238E27FC236}">
                <a16:creationId xmlns:a16="http://schemas.microsoft.com/office/drawing/2014/main" id="{43F82353-E845-304F-8323-4C9B713315C2}"/>
              </a:ext>
            </a:extLst>
          </p:cNvPr>
          <p:cNvPicPr>
            <a:picLocks noChangeAspect="1"/>
          </p:cNvPicPr>
          <p:nvPr/>
        </p:nvPicPr>
        <p:blipFill>
          <a:blip r:embed="rId3"/>
          <a:stretch>
            <a:fillRect/>
          </a:stretch>
        </p:blipFill>
        <p:spPr>
          <a:xfrm>
            <a:off x="9752898" y="2585698"/>
            <a:ext cx="2022639" cy="2068137"/>
          </a:xfrm>
          <a:prstGeom prst="rect">
            <a:avLst/>
          </a:prstGeom>
          <a:effectLst>
            <a:outerShdw blurRad="914400" sx="86000" sy="86000" algn="ctr" rotWithShape="0">
              <a:prstClr val="black">
                <a:alpha val="69000"/>
              </a:prstClr>
            </a:outerShdw>
          </a:effectLst>
        </p:spPr>
      </p:pic>
      <p:pic>
        <p:nvPicPr>
          <p:cNvPr id="11" name="Picture 10" descr="A picture containing dark, clock, tower, large&#10;&#10;Description automatically generated">
            <a:extLst>
              <a:ext uri="{FF2B5EF4-FFF2-40B4-BE49-F238E27FC236}">
                <a16:creationId xmlns:a16="http://schemas.microsoft.com/office/drawing/2014/main" id="{A358D8CA-89B3-C047-9146-7B742137A192}"/>
              </a:ext>
            </a:extLst>
          </p:cNvPr>
          <p:cNvPicPr>
            <a:picLocks noChangeAspect="1"/>
          </p:cNvPicPr>
          <p:nvPr/>
        </p:nvPicPr>
        <p:blipFill>
          <a:blip r:embed="rId3"/>
          <a:stretch>
            <a:fillRect/>
          </a:stretch>
        </p:blipFill>
        <p:spPr>
          <a:xfrm>
            <a:off x="2570080" y="3837962"/>
            <a:ext cx="2022639" cy="2068137"/>
          </a:xfrm>
          <a:prstGeom prst="rect">
            <a:avLst/>
          </a:prstGeom>
          <a:effectLst>
            <a:outerShdw blurRad="914400" sx="86000" sy="86000" algn="ctr" rotWithShape="0">
              <a:prstClr val="black">
                <a:alpha val="69000"/>
              </a:prstClr>
            </a:outerShdw>
          </a:effectLst>
        </p:spPr>
      </p:pic>
      <p:pic>
        <p:nvPicPr>
          <p:cNvPr id="12" name="Picture 11" descr="A picture containing dark, clock, tower, large&#10;&#10;Description automatically generated">
            <a:extLst>
              <a:ext uri="{FF2B5EF4-FFF2-40B4-BE49-F238E27FC236}">
                <a16:creationId xmlns:a16="http://schemas.microsoft.com/office/drawing/2014/main" id="{D4C37AB8-33A6-1145-80F9-F686AEB994D8}"/>
              </a:ext>
            </a:extLst>
          </p:cNvPr>
          <p:cNvPicPr>
            <a:picLocks noChangeAspect="1"/>
          </p:cNvPicPr>
          <p:nvPr/>
        </p:nvPicPr>
        <p:blipFill>
          <a:blip r:embed="rId3"/>
          <a:stretch>
            <a:fillRect/>
          </a:stretch>
        </p:blipFill>
        <p:spPr>
          <a:xfrm>
            <a:off x="7599280" y="3837962"/>
            <a:ext cx="2022639" cy="2068137"/>
          </a:xfrm>
          <a:prstGeom prst="rect">
            <a:avLst/>
          </a:prstGeom>
          <a:effectLst>
            <a:outerShdw blurRad="914400" sx="86000" sy="86000" algn="ctr" rotWithShape="0">
              <a:prstClr val="black">
                <a:alpha val="69000"/>
              </a:prstClr>
            </a:outerShdw>
          </a:effectLst>
        </p:spPr>
      </p:pic>
      <p:pic>
        <p:nvPicPr>
          <p:cNvPr id="13" name="Picture 12" descr="A picture containing dark, clock, tower, large&#10;&#10;Description automatically generated">
            <a:extLst>
              <a:ext uri="{FF2B5EF4-FFF2-40B4-BE49-F238E27FC236}">
                <a16:creationId xmlns:a16="http://schemas.microsoft.com/office/drawing/2014/main" id="{308B17A3-5495-FB44-99D7-6F4E9BB00CB9}"/>
              </a:ext>
            </a:extLst>
          </p:cNvPr>
          <p:cNvPicPr>
            <a:picLocks noChangeAspect="1"/>
          </p:cNvPicPr>
          <p:nvPr/>
        </p:nvPicPr>
        <p:blipFill>
          <a:blip r:embed="rId3"/>
          <a:stretch>
            <a:fillRect/>
          </a:stretch>
        </p:blipFill>
        <p:spPr>
          <a:xfrm>
            <a:off x="5169468" y="4343070"/>
            <a:ext cx="2022639" cy="2068137"/>
          </a:xfrm>
          <a:prstGeom prst="rect">
            <a:avLst/>
          </a:prstGeom>
          <a:effectLst>
            <a:outerShdw blurRad="914400" sx="86000" sy="86000" algn="ctr" rotWithShape="0">
              <a:prstClr val="black">
                <a:alpha val="69000"/>
              </a:prstClr>
            </a:outerShdw>
          </a:effectLst>
        </p:spPr>
      </p:pic>
      <p:pic>
        <p:nvPicPr>
          <p:cNvPr id="19" name="Graphic 18" descr="Idea">
            <a:extLst>
              <a:ext uri="{FF2B5EF4-FFF2-40B4-BE49-F238E27FC236}">
                <a16:creationId xmlns:a16="http://schemas.microsoft.com/office/drawing/2014/main" id="{6F366D15-83D8-1247-85D5-3D986CE479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5148" y="3154278"/>
            <a:ext cx="914400" cy="914400"/>
          </a:xfrm>
          <a:prstGeom prst="rect">
            <a:avLst/>
          </a:prstGeom>
          <a:effectLst>
            <a:outerShdw blurRad="50800" dist="38100" dir="5400000" algn="t" rotWithShape="0">
              <a:prstClr val="black">
                <a:alpha val="40000"/>
              </a:prstClr>
            </a:outerShdw>
          </a:effectLst>
        </p:spPr>
      </p:pic>
      <p:pic>
        <p:nvPicPr>
          <p:cNvPr id="21" name="Graphic 20" descr="Hourglass 90%">
            <a:extLst>
              <a:ext uri="{FF2B5EF4-FFF2-40B4-BE49-F238E27FC236}">
                <a16:creationId xmlns:a16="http://schemas.microsoft.com/office/drawing/2014/main" id="{232D6943-09B6-2C48-B5D3-E619D31B91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5639" y="4343070"/>
            <a:ext cx="914400" cy="914400"/>
          </a:xfrm>
          <a:prstGeom prst="rect">
            <a:avLst/>
          </a:prstGeom>
          <a:effectLst>
            <a:outerShdw blurRad="50800" dist="38100" dir="5400000" algn="t" rotWithShape="0">
              <a:prstClr val="black">
                <a:alpha val="40000"/>
              </a:prstClr>
            </a:outerShdw>
          </a:effectLst>
        </p:spPr>
      </p:pic>
      <p:pic>
        <p:nvPicPr>
          <p:cNvPr id="23" name="Graphic 22" descr="Stopwatch">
            <a:extLst>
              <a:ext uri="{FF2B5EF4-FFF2-40B4-BE49-F238E27FC236}">
                <a16:creationId xmlns:a16="http://schemas.microsoft.com/office/drawing/2014/main" id="{721D974C-F1B7-CC4E-B9FC-ECE0D685E8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68243" y="3060742"/>
            <a:ext cx="914400" cy="914400"/>
          </a:xfrm>
          <a:prstGeom prst="rect">
            <a:avLst/>
          </a:prstGeom>
          <a:effectLst>
            <a:outerShdw blurRad="50800" dist="38100" dir="5400000" algn="t" rotWithShape="0">
              <a:prstClr val="black">
                <a:alpha val="40000"/>
              </a:prstClr>
            </a:outerShdw>
          </a:effectLst>
        </p:spPr>
      </p:pic>
      <p:pic>
        <p:nvPicPr>
          <p:cNvPr id="25" name="Graphic 24" descr="Gears">
            <a:extLst>
              <a:ext uri="{FF2B5EF4-FFF2-40B4-BE49-F238E27FC236}">
                <a16:creationId xmlns:a16="http://schemas.microsoft.com/office/drawing/2014/main" id="{7024F21B-F7D0-E142-83AE-17C7623BB6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5079" y="4343070"/>
            <a:ext cx="914400" cy="914400"/>
          </a:xfrm>
          <a:prstGeom prst="rect">
            <a:avLst/>
          </a:prstGeom>
          <a:effectLst>
            <a:outerShdw blurRad="50800" dist="38100" dir="5400000" algn="t" rotWithShape="0">
              <a:prstClr val="black">
                <a:alpha val="40000"/>
              </a:prstClr>
            </a:outerShdw>
          </a:effectLst>
        </p:spPr>
      </p:pic>
      <p:pic>
        <p:nvPicPr>
          <p:cNvPr id="27" name="Graphic 26" descr="Target">
            <a:extLst>
              <a:ext uri="{FF2B5EF4-FFF2-40B4-BE49-F238E27FC236}">
                <a16:creationId xmlns:a16="http://schemas.microsoft.com/office/drawing/2014/main" id="{339A3E20-BE0F-0141-A615-E8ADDB1580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88800" y="4848178"/>
            <a:ext cx="914400" cy="914400"/>
          </a:xfrm>
          <a:prstGeom prst="rect">
            <a:avLst/>
          </a:prstGeom>
          <a:effectLst>
            <a:outerShdw blurRad="50800" dist="38100" dir="5400000" algn="t" rotWithShape="0">
              <a:prstClr val="black">
                <a:alpha val="40000"/>
              </a:prstClr>
            </a:outerShdw>
          </a:effectLst>
        </p:spPr>
      </p:pic>
      <p:sp>
        <p:nvSpPr>
          <p:cNvPr id="28" name="Text Placeholder 4">
            <a:extLst>
              <a:ext uri="{FF2B5EF4-FFF2-40B4-BE49-F238E27FC236}">
                <a16:creationId xmlns:a16="http://schemas.microsoft.com/office/drawing/2014/main" id="{EEB1CF08-F53F-734C-881E-864638FD1E15}"/>
              </a:ext>
            </a:extLst>
          </p:cNvPr>
          <p:cNvSpPr txBox="1">
            <a:spLocks/>
          </p:cNvSpPr>
          <p:nvPr/>
        </p:nvSpPr>
        <p:spPr>
          <a:xfrm>
            <a:off x="2895600" y="1608510"/>
            <a:ext cx="6400800" cy="800173"/>
          </a:xfrm>
          <a:prstGeom prst="rect">
            <a:avLst/>
          </a:prstGeom>
          <a:effectLst>
            <a:outerShdw blurRad="190500" dist="76200" dir="5400000" algn="t" rotWithShape="0">
              <a:prstClr val="black"/>
            </a:outerShdw>
          </a:effectLst>
        </p:spPr>
        <p:txBody>
          <a:bodyPr vert="horz" lIns="0" tIns="91440" rIns="0" bIns="45720" rtlCol="0">
            <a:normAutofit/>
          </a:bodyPr>
          <a:lstStyle>
            <a:lvl1pPr marL="228594" indent="-228594" algn="l" defTabSz="914377" rtl="0" eaLnBrk="1" latinLnBrk="0" hangingPunct="1">
              <a:lnSpc>
                <a:spcPct val="90000"/>
              </a:lnSpc>
              <a:spcBef>
                <a:spcPts val="1000"/>
              </a:spcBef>
              <a:spcAft>
                <a:spcPts val="1800"/>
              </a:spcAft>
              <a:buFont typeface="Arial" panose="020B0604020202020204" pitchFamily="34" charset="0"/>
              <a:buChar char="•"/>
              <a:defRPr sz="2400" kern="1200">
                <a:solidFill>
                  <a:schemeClr val="bg1"/>
                </a:solidFill>
                <a:latin typeface="+mn-lt"/>
                <a:ea typeface="+mn-ea"/>
                <a:cs typeface="+mn-cs"/>
              </a:defRPr>
            </a:lvl1pPr>
            <a:lvl2pPr marL="685783" indent="-228594" algn="l" defTabSz="914377" rtl="0" eaLnBrk="1" latinLnBrk="0" hangingPunct="1">
              <a:lnSpc>
                <a:spcPct val="90000"/>
              </a:lnSpc>
              <a:spcBef>
                <a:spcPts val="500"/>
              </a:spcBef>
              <a:spcAft>
                <a:spcPts val="1800"/>
              </a:spcAft>
              <a:buFont typeface="Arial" panose="020B0604020202020204" pitchFamily="34" charset="0"/>
              <a:buChar char="•"/>
              <a:defRPr sz="2000" kern="1200">
                <a:solidFill>
                  <a:schemeClr val="bg1"/>
                </a:solidFill>
                <a:latin typeface="+mn-lt"/>
                <a:ea typeface="+mn-ea"/>
                <a:cs typeface="+mn-cs"/>
              </a:defRPr>
            </a:lvl2pPr>
            <a:lvl3pPr marL="1142971" indent="-228594" algn="l" defTabSz="914377" rtl="0" eaLnBrk="1" latinLnBrk="0" hangingPunct="1">
              <a:lnSpc>
                <a:spcPct val="90000"/>
              </a:lnSpc>
              <a:spcBef>
                <a:spcPts val="500"/>
              </a:spcBef>
              <a:spcAft>
                <a:spcPts val="1800"/>
              </a:spcAft>
              <a:buFont typeface="Arial" panose="020B0604020202020204" pitchFamily="34" charset="0"/>
              <a:buChar char="•"/>
              <a:defRPr sz="1800" kern="1200">
                <a:solidFill>
                  <a:schemeClr val="bg1"/>
                </a:solidFill>
                <a:latin typeface="+mn-lt"/>
                <a:ea typeface="+mn-ea"/>
                <a:cs typeface="+mn-cs"/>
              </a:defRPr>
            </a:lvl3pPr>
            <a:lvl4pPr marL="1600160"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4pPr>
            <a:lvl5pPr marL="2057349"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noProof="1"/>
              <a:t>Lorem ipsum dolor sit amet, consectetur adipiscing elit. </a:t>
            </a:r>
          </a:p>
        </p:txBody>
      </p:sp>
      <p:sp>
        <p:nvSpPr>
          <p:cNvPr id="29" name="Title 5">
            <a:extLst>
              <a:ext uri="{FF2B5EF4-FFF2-40B4-BE49-F238E27FC236}">
                <a16:creationId xmlns:a16="http://schemas.microsoft.com/office/drawing/2014/main" id="{CF131CFC-09BF-D744-8B1E-66552F0AD038}"/>
              </a:ext>
            </a:extLst>
          </p:cNvPr>
          <p:cNvSpPr>
            <a:spLocks noGrp="1"/>
          </p:cNvSpPr>
          <p:nvPr>
            <p:ph type="title"/>
          </p:nvPr>
        </p:nvSpPr>
        <p:spPr>
          <a:xfrm>
            <a:off x="2895601" y="633494"/>
            <a:ext cx="6400800" cy="840230"/>
          </a:xfrm>
          <a:effectLst>
            <a:outerShdw blurRad="190500" dist="76200" dir="5400000" algn="t" rotWithShape="0">
              <a:prstClr val="black"/>
            </a:outerShdw>
          </a:effectLst>
        </p:spPr>
        <p:txBody>
          <a:bodyPr/>
          <a:lstStyle/>
          <a:p>
            <a:pPr algn="ctr"/>
            <a:r>
              <a:rPr lang="en-US" dirty="0"/>
              <a:t>Title of your Section</a:t>
            </a:r>
          </a:p>
        </p:txBody>
      </p:sp>
    </p:spTree>
    <p:extLst>
      <p:ext uri="{BB962C8B-B14F-4D97-AF65-F5344CB8AC3E}">
        <p14:creationId xmlns:p14="http://schemas.microsoft.com/office/powerpoint/2010/main" val="3329104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040BD9-5EA4-524F-9FBC-4F6ED748ABBD}"/>
              </a:ext>
            </a:extLst>
          </p:cNvPr>
          <p:cNvSpPr>
            <a:spLocks noGrp="1"/>
          </p:cNvSpPr>
          <p:nvPr>
            <p:ph sz="half" idx="16"/>
          </p:nvPr>
        </p:nvSpPr>
        <p:spPr/>
        <p:txBody>
          <a:bodyPr/>
          <a:lstStyle/>
          <a:p>
            <a:r>
              <a:rPr lang="en-US" noProof="1"/>
              <a:t>Lorem ipsum dolor sit amet, tollit epicuri est ex, exerci accumsan singulis ei mel. Non blandit massa enim nec dui nunc mattis enim. Fermentum et sollicitudin ac orci phasellus egestas tellus.</a:t>
            </a:r>
          </a:p>
          <a:p>
            <a:r>
              <a:rPr lang="en-US" noProof="1"/>
              <a:t>Duis aute irure dolor in reprehenderit in voluptate velit esse cillum dolore eu fugiat nulla pariatur. </a:t>
            </a:r>
          </a:p>
          <a:p>
            <a:r>
              <a:rPr lang="en-US" noProof="1"/>
              <a:t>Excepteur sint occaecat cupidatat non proident, sunt in culpa qui officia deserunt mollit anim id est laborum.</a:t>
            </a:r>
          </a:p>
          <a:p>
            <a:endParaRPr lang="en-US" dirty="0"/>
          </a:p>
        </p:txBody>
      </p:sp>
      <p:sp>
        <p:nvSpPr>
          <p:cNvPr id="5" name="Picture Placeholder 4">
            <a:extLst>
              <a:ext uri="{FF2B5EF4-FFF2-40B4-BE49-F238E27FC236}">
                <a16:creationId xmlns:a16="http://schemas.microsoft.com/office/drawing/2014/main" id="{9CF30EE8-FADB-41C7-B1F4-F21F57DF39A4}"/>
              </a:ext>
            </a:extLst>
          </p:cNvPr>
          <p:cNvSpPr>
            <a:spLocks noGrp="1"/>
          </p:cNvSpPr>
          <p:nvPr>
            <p:ph type="pic" sz="quarter" idx="10"/>
          </p:nvPr>
        </p:nvSpPr>
        <p:spPr/>
      </p:sp>
      <p:sp>
        <p:nvSpPr>
          <p:cNvPr id="2" name="Date Placeholder 1">
            <a:extLst>
              <a:ext uri="{FF2B5EF4-FFF2-40B4-BE49-F238E27FC236}">
                <a16:creationId xmlns:a16="http://schemas.microsoft.com/office/drawing/2014/main" id="{EEC6B839-5CE6-4499-9F85-2AF755EE43BB}"/>
              </a:ext>
            </a:extLst>
          </p:cNvPr>
          <p:cNvSpPr>
            <a:spLocks noGrp="1"/>
          </p:cNvSpPr>
          <p:nvPr>
            <p:ph type="dt" sz="half" idx="17"/>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B631F475-CEBC-429D-96C8-17068D22AEE6}"/>
              </a:ext>
            </a:extLst>
          </p:cNvPr>
          <p:cNvSpPr>
            <a:spLocks noGrp="1"/>
          </p:cNvSpPr>
          <p:nvPr>
            <p:ph type="ftr" sz="quarter" idx="11"/>
          </p:nvPr>
        </p:nvSpPr>
        <p:spPr/>
        <p:txBody>
          <a:bodyPr/>
          <a:lstStyle/>
          <a:p>
            <a:r>
              <a:rPr lang="en-GB" dirty="0"/>
              <a:t>Your Footer Here</a:t>
            </a:r>
          </a:p>
        </p:txBody>
      </p:sp>
      <p:sp>
        <p:nvSpPr>
          <p:cNvPr id="6" name="Slide Number Placeholder 5">
            <a:extLst>
              <a:ext uri="{FF2B5EF4-FFF2-40B4-BE49-F238E27FC236}">
                <a16:creationId xmlns:a16="http://schemas.microsoft.com/office/drawing/2014/main" id="{1B7A1525-AE51-494D-B4A7-57FF19351198}"/>
              </a:ext>
            </a:extLst>
          </p:cNvPr>
          <p:cNvSpPr>
            <a:spLocks noGrp="1"/>
          </p:cNvSpPr>
          <p:nvPr>
            <p:ph type="sldNum" sz="quarter" idx="12"/>
          </p:nvPr>
        </p:nvSpPr>
        <p:spPr/>
        <p:txBody>
          <a:bodyPr/>
          <a:lstStyle/>
          <a:p>
            <a:fld id="{CE7809C5-EAA0-BC41-804F-8C0058248A03}" type="slidenum">
              <a:rPr lang="en-GB" smtClean="0"/>
              <a:t>35</a:t>
            </a:fld>
            <a:endParaRPr lang="en-GB" dirty="0"/>
          </a:p>
        </p:txBody>
      </p:sp>
      <p:pic>
        <p:nvPicPr>
          <p:cNvPr id="7" name="Picture 6" descr="A close up of a flower&#10;&#10;Description automatically generated">
            <a:extLst>
              <a:ext uri="{FF2B5EF4-FFF2-40B4-BE49-F238E27FC236}">
                <a16:creationId xmlns:a16="http://schemas.microsoft.com/office/drawing/2014/main" id="{631CA888-0EE8-9441-BDFF-CD7D4C07AA9E}"/>
              </a:ext>
            </a:extLst>
          </p:cNvPr>
          <p:cNvPicPr>
            <a:picLocks noChangeAspect="1"/>
          </p:cNvPicPr>
          <p:nvPr/>
        </p:nvPicPr>
        <p:blipFill>
          <a:blip r:embed="rId3"/>
          <a:stretch>
            <a:fillRect/>
          </a:stretch>
        </p:blipFill>
        <p:spPr>
          <a:xfrm rot="20153396" flipV="1">
            <a:off x="9143659" y="-405237"/>
            <a:ext cx="3485429" cy="2390833"/>
          </a:xfrm>
          <a:prstGeom prst="rect">
            <a:avLst/>
          </a:prstGeom>
        </p:spPr>
      </p:pic>
    </p:spTree>
    <p:extLst>
      <p:ext uri="{BB962C8B-B14F-4D97-AF65-F5344CB8AC3E}">
        <p14:creationId xmlns:p14="http://schemas.microsoft.com/office/powerpoint/2010/main" val="3912041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5FFAE4-E0E3-934C-87D0-9E773AA0C190}"/>
              </a:ext>
            </a:extLst>
          </p:cNvPr>
          <p:cNvSpPr>
            <a:spLocks noGrp="1"/>
          </p:cNvSpPr>
          <p:nvPr>
            <p:ph sz="half" idx="16"/>
          </p:nvPr>
        </p:nvSpPr>
        <p:spPr/>
        <p:txBody>
          <a:bodyPr/>
          <a:lstStyle/>
          <a:p>
            <a:r>
              <a:rPr lang="en-US" noProof="1"/>
              <a:t>Lorem ipsum dolor sit amet, tollit epicuri est ex, exerci accumsan singulis ei mel. Non blandit massa enim nec dui nunc mattis enim. Fermentum et sollicitudin ac orci phasellus egestas tellus.</a:t>
            </a:r>
          </a:p>
          <a:p>
            <a:r>
              <a:rPr lang="en-US" noProof="1"/>
              <a:t>Duis aute irure dolor in reprehenderit in voluptate velit esse cillum dolore eu fugiat nulla pariatur. </a:t>
            </a:r>
          </a:p>
          <a:p>
            <a:r>
              <a:rPr lang="en-US" noProof="1"/>
              <a:t>Excepteur sint occaecat cupidatat non proident, sunt in culpa qui officia deserunt mollit anim id est laborum.</a:t>
            </a:r>
          </a:p>
          <a:p>
            <a:endParaRPr lang="en-US" dirty="0"/>
          </a:p>
        </p:txBody>
      </p:sp>
      <p:sp>
        <p:nvSpPr>
          <p:cNvPr id="5" name="Picture Placeholder 4">
            <a:extLst>
              <a:ext uri="{FF2B5EF4-FFF2-40B4-BE49-F238E27FC236}">
                <a16:creationId xmlns:a16="http://schemas.microsoft.com/office/drawing/2014/main" id="{C10B24B6-66A7-430A-B092-62B3BE29A034}"/>
              </a:ext>
            </a:extLst>
          </p:cNvPr>
          <p:cNvSpPr>
            <a:spLocks noGrp="1"/>
          </p:cNvSpPr>
          <p:nvPr>
            <p:ph type="pic" sz="quarter" idx="10"/>
          </p:nvPr>
        </p:nvSpPr>
        <p:spPr/>
      </p:sp>
      <p:sp>
        <p:nvSpPr>
          <p:cNvPr id="2" name="Date Placeholder 1">
            <a:extLst>
              <a:ext uri="{FF2B5EF4-FFF2-40B4-BE49-F238E27FC236}">
                <a16:creationId xmlns:a16="http://schemas.microsoft.com/office/drawing/2014/main" id="{D8BAD706-73D4-4C4B-A82D-24459B737047}"/>
              </a:ext>
            </a:extLst>
          </p:cNvPr>
          <p:cNvSpPr>
            <a:spLocks noGrp="1"/>
          </p:cNvSpPr>
          <p:nvPr>
            <p:ph type="dt" sz="half" idx="17"/>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5C61D5A-F6E7-411C-800F-CA365BD648D9}"/>
              </a:ext>
            </a:extLst>
          </p:cNvPr>
          <p:cNvSpPr>
            <a:spLocks noGrp="1"/>
          </p:cNvSpPr>
          <p:nvPr>
            <p:ph type="ftr" sz="quarter" idx="11"/>
          </p:nvPr>
        </p:nvSpPr>
        <p:spPr/>
        <p:txBody>
          <a:bodyPr/>
          <a:lstStyle/>
          <a:p>
            <a:r>
              <a:rPr lang="en-GB" dirty="0"/>
              <a:t>Your Footer Here</a:t>
            </a:r>
          </a:p>
        </p:txBody>
      </p:sp>
      <p:sp>
        <p:nvSpPr>
          <p:cNvPr id="6" name="Slide Number Placeholder 5">
            <a:extLst>
              <a:ext uri="{FF2B5EF4-FFF2-40B4-BE49-F238E27FC236}">
                <a16:creationId xmlns:a16="http://schemas.microsoft.com/office/drawing/2014/main" id="{A654B519-1CFF-41AF-925B-39AA9BD2840E}"/>
              </a:ext>
            </a:extLst>
          </p:cNvPr>
          <p:cNvSpPr>
            <a:spLocks noGrp="1"/>
          </p:cNvSpPr>
          <p:nvPr>
            <p:ph type="sldNum" sz="quarter" idx="12"/>
          </p:nvPr>
        </p:nvSpPr>
        <p:spPr/>
        <p:txBody>
          <a:bodyPr/>
          <a:lstStyle/>
          <a:p>
            <a:fld id="{CE7809C5-EAA0-BC41-804F-8C0058248A03}" type="slidenum">
              <a:rPr lang="en-GB" smtClean="0"/>
              <a:t>36</a:t>
            </a:fld>
            <a:endParaRPr lang="en-GB" dirty="0"/>
          </a:p>
        </p:txBody>
      </p:sp>
      <p:pic>
        <p:nvPicPr>
          <p:cNvPr id="7" name="Picture 6" descr="A close up of a flower&#10;&#10;Description automatically generated">
            <a:extLst>
              <a:ext uri="{FF2B5EF4-FFF2-40B4-BE49-F238E27FC236}">
                <a16:creationId xmlns:a16="http://schemas.microsoft.com/office/drawing/2014/main" id="{D48B232C-0C5F-F447-B77E-EEAA35287C0C}"/>
              </a:ext>
            </a:extLst>
          </p:cNvPr>
          <p:cNvPicPr>
            <a:picLocks noChangeAspect="1"/>
          </p:cNvPicPr>
          <p:nvPr/>
        </p:nvPicPr>
        <p:blipFill>
          <a:blip r:embed="rId3"/>
          <a:stretch>
            <a:fillRect/>
          </a:stretch>
        </p:blipFill>
        <p:spPr>
          <a:xfrm rot="20153396" flipV="1">
            <a:off x="9143659" y="-405237"/>
            <a:ext cx="3485429" cy="2390833"/>
          </a:xfrm>
          <a:prstGeom prst="rect">
            <a:avLst/>
          </a:prstGeom>
        </p:spPr>
      </p:pic>
    </p:spTree>
    <p:extLst>
      <p:ext uri="{BB962C8B-B14F-4D97-AF65-F5344CB8AC3E}">
        <p14:creationId xmlns:p14="http://schemas.microsoft.com/office/powerpoint/2010/main" val="103467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69AC67-18F9-734C-A931-EA6009309392}"/>
              </a:ext>
            </a:extLst>
          </p:cNvPr>
          <p:cNvSpPr>
            <a:spLocks noGrp="1"/>
          </p:cNvSpPr>
          <p:nvPr>
            <p:ph sz="half" idx="16"/>
          </p:nvPr>
        </p:nvSpPr>
        <p:spPr/>
        <p:txBody>
          <a:bodyPr/>
          <a:lstStyle/>
          <a:p>
            <a:r>
              <a:rPr lang="en-US" noProof="1"/>
              <a:t>Lorem ipsum dolor sit amet, tollit epicuri est ex, exerci accumsan singulis ei mel. Non blandit massa enim nec dui nunc mattis enim. Fermentum et sollicitudin ac orci phasellus egestas tellus.</a:t>
            </a:r>
          </a:p>
          <a:p>
            <a:r>
              <a:rPr lang="en-US" noProof="1"/>
              <a:t>Duis aute irure dolor in reprehenderit in voluptate velit esse cillum dolore eu fugiat nulla pariatur. </a:t>
            </a:r>
          </a:p>
          <a:p>
            <a:r>
              <a:rPr lang="en-US" noProof="1"/>
              <a:t>Excepteur sint occaecat cupidatat non proident, sunt in culpa qui officia deserunt mollit anim id est laborum.</a:t>
            </a:r>
          </a:p>
          <a:p>
            <a:endParaRPr lang="en-US" dirty="0"/>
          </a:p>
        </p:txBody>
      </p:sp>
      <p:sp>
        <p:nvSpPr>
          <p:cNvPr id="5" name="Picture Placeholder 4">
            <a:extLst>
              <a:ext uri="{FF2B5EF4-FFF2-40B4-BE49-F238E27FC236}">
                <a16:creationId xmlns:a16="http://schemas.microsoft.com/office/drawing/2014/main" id="{0F9728CB-D8C2-45DC-8112-9A0F5D3F436A}"/>
              </a:ext>
            </a:extLst>
          </p:cNvPr>
          <p:cNvSpPr>
            <a:spLocks noGrp="1"/>
          </p:cNvSpPr>
          <p:nvPr>
            <p:ph type="pic" sz="quarter" idx="10"/>
          </p:nvPr>
        </p:nvSpPr>
        <p:spPr/>
      </p:sp>
      <p:sp>
        <p:nvSpPr>
          <p:cNvPr id="2" name="Date Placeholder 1">
            <a:extLst>
              <a:ext uri="{FF2B5EF4-FFF2-40B4-BE49-F238E27FC236}">
                <a16:creationId xmlns:a16="http://schemas.microsoft.com/office/drawing/2014/main" id="{06FA26FC-4259-491C-A1A1-B732FD57B40F}"/>
              </a:ext>
            </a:extLst>
          </p:cNvPr>
          <p:cNvSpPr>
            <a:spLocks noGrp="1"/>
          </p:cNvSpPr>
          <p:nvPr>
            <p:ph type="dt" sz="half" idx="17"/>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2954FFAC-0100-4572-BAA5-9E08E3F85BDE}"/>
              </a:ext>
            </a:extLst>
          </p:cNvPr>
          <p:cNvSpPr>
            <a:spLocks noGrp="1"/>
          </p:cNvSpPr>
          <p:nvPr>
            <p:ph type="ftr" sz="quarter" idx="11"/>
          </p:nvPr>
        </p:nvSpPr>
        <p:spPr/>
        <p:txBody>
          <a:bodyPr/>
          <a:lstStyle/>
          <a:p>
            <a:r>
              <a:rPr lang="en-GB" dirty="0"/>
              <a:t>Your Footer Here</a:t>
            </a:r>
          </a:p>
        </p:txBody>
      </p:sp>
      <p:sp>
        <p:nvSpPr>
          <p:cNvPr id="6" name="Slide Number Placeholder 5">
            <a:extLst>
              <a:ext uri="{FF2B5EF4-FFF2-40B4-BE49-F238E27FC236}">
                <a16:creationId xmlns:a16="http://schemas.microsoft.com/office/drawing/2014/main" id="{42A87F15-02DA-4771-A138-CF6513F2F1AA}"/>
              </a:ext>
            </a:extLst>
          </p:cNvPr>
          <p:cNvSpPr>
            <a:spLocks noGrp="1"/>
          </p:cNvSpPr>
          <p:nvPr>
            <p:ph type="sldNum" sz="quarter" idx="12"/>
          </p:nvPr>
        </p:nvSpPr>
        <p:spPr/>
        <p:txBody>
          <a:bodyPr/>
          <a:lstStyle/>
          <a:p>
            <a:fld id="{CE7809C5-EAA0-BC41-804F-8C0058248A03}" type="slidenum">
              <a:rPr lang="en-GB" smtClean="0"/>
              <a:t>37</a:t>
            </a:fld>
            <a:endParaRPr lang="en-GB" dirty="0"/>
          </a:p>
        </p:txBody>
      </p:sp>
      <p:pic>
        <p:nvPicPr>
          <p:cNvPr id="7" name="Picture 6" descr="A close up of a flower&#10;&#10;Description automatically generated">
            <a:extLst>
              <a:ext uri="{FF2B5EF4-FFF2-40B4-BE49-F238E27FC236}">
                <a16:creationId xmlns:a16="http://schemas.microsoft.com/office/drawing/2014/main" id="{6DA48A37-3545-484E-890E-830AAA00FCC4}"/>
              </a:ext>
            </a:extLst>
          </p:cNvPr>
          <p:cNvPicPr>
            <a:picLocks noChangeAspect="1"/>
          </p:cNvPicPr>
          <p:nvPr/>
        </p:nvPicPr>
        <p:blipFill>
          <a:blip r:embed="rId3"/>
          <a:stretch>
            <a:fillRect/>
          </a:stretch>
        </p:blipFill>
        <p:spPr>
          <a:xfrm rot="20153396" flipV="1">
            <a:off x="9143659" y="-405237"/>
            <a:ext cx="3485429" cy="2390833"/>
          </a:xfrm>
          <a:prstGeom prst="rect">
            <a:avLst/>
          </a:prstGeom>
        </p:spPr>
      </p:pic>
    </p:spTree>
    <p:extLst>
      <p:ext uri="{BB962C8B-B14F-4D97-AF65-F5344CB8AC3E}">
        <p14:creationId xmlns:p14="http://schemas.microsoft.com/office/powerpoint/2010/main" val="1318410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6F44B1-6D9E-F549-838A-EFC32F8539CB}"/>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286DD868-64C6-7446-96C0-FB594E3C5EEB}"/>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3A971A37-FF65-414F-9FA0-61B62EE14EBA}"/>
              </a:ext>
            </a:extLst>
          </p:cNvPr>
          <p:cNvSpPr>
            <a:spLocks noGrp="1"/>
          </p:cNvSpPr>
          <p:nvPr>
            <p:ph type="sldNum" sz="quarter" idx="12"/>
          </p:nvPr>
        </p:nvSpPr>
        <p:spPr/>
        <p:txBody>
          <a:bodyPr/>
          <a:lstStyle/>
          <a:p>
            <a:fld id="{CE7809C5-EAA0-BC41-804F-8C0058248A03}" type="slidenum">
              <a:rPr lang="en-GB" smtClean="0"/>
              <a:t>38</a:t>
            </a:fld>
            <a:endParaRPr lang="en-GB" dirty="0"/>
          </a:p>
        </p:txBody>
      </p:sp>
      <p:sp>
        <p:nvSpPr>
          <p:cNvPr id="5" name="Title 4">
            <a:extLst>
              <a:ext uri="{FF2B5EF4-FFF2-40B4-BE49-F238E27FC236}">
                <a16:creationId xmlns:a16="http://schemas.microsoft.com/office/drawing/2014/main" id="{F43FCD2A-5C0D-4ED5-810B-C4FCBB8FDFB8}"/>
              </a:ext>
            </a:extLst>
          </p:cNvPr>
          <p:cNvSpPr>
            <a:spLocks noGrp="1"/>
          </p:cNvSpPr>
          <p:nvPr>
            <p:ph type="title"/>
          </p:nvPr>
        </p:nvSpPr>
        <p:spPr/>
        <p:txBody>
          <a:bodyPr/>
          <a:lstStyle/>
          <a:p>
            <a:r>
              <a:rPr lang="en-US" dirty="0"/>
              <a:t>Graphic Resources</a:t>
            </a:r>
          </a:p>
        </p:txBody>
      </p:sp>
      <p:pic>
        <p:nvPicPr>
          <p:cNvPr id="6" name="Picture 5" descr="A picture containing sitting, table, wooden, dark&#10;&#10;Description automatically generated">
            <a:extLst>
              <a:ext uri="{FF2B5EF4-FFF2-40B4-BE49-F238E27FC236}">
                <a16:creationId xmlns:a16="http://schemas.microsoft.com/office/drawing/2014/main" id="{D3DCEF49-D458-A64A-973D-B52108B76CEB}"/>
              </a:ext>
            </a:extLst>
          </p:cNvPr>
          <p:cNvPicPr>
            <a:picLocks noChangeAspect="1"/>
          </p:cNvPicPr>
          <p:nvPr/>
        </p:nvPicPr>
        <p:blipFill>
          <a:blip r:embed="rId3"/>
          <a:stretch>
            <a:fillRect/>
          </a:stretch>
        </p:blipFill>
        <p:spPr>
          <a:xfrm rot="19790527">
            <a:off x="7889788" y="1107935"/>
            <a:ext cx="4184825" cy="1267106"/>
          </a:xfrm>
          <a:prstGeom prst="rect">
            <a:avLst/>
          </a:prstGeom>
        </p:spPr>
      </p:pic>
      <p:pic>
        <p:nvPicPr>
          <p:cNvPr id="8" name="Picture 7" descr="A close up of a flower&#10;&#10;Description automatically generated">
            <a:extLst>
              <a:ext uri="{FF2B5EF4-FFF2-40B4-BE49-F238E27FC236}">
                <a16:creationId xmlns:a16="http://schemas.microsoft.com/office/drawing/2014/main" id="{D8F8895A-C620-D846-9562-A52DFC93870E}"/>
              </a:ext>
            </a:extLst>
          </p:cNvPr>
          <p:cNvPicPr>
            <a:picLocks noChangeAspect="1"/>
          </p:cNvPicPr>
          <p:nvPr/>
        </p:nvPicPr>
        <p:blipFill>
          <a:blip r:embed="rId4"/>
          <a:stretch>
            <a:fillRect/>
          </a:stretch>
        </p:blipFill>
        <p:spPr>
          <a:xfrm>
            <a:off x="687565" y="1302019"/>
            <a:ext cx="1933616" cy="2586211"/>
          </a:xfrm>
          <a:prstGeom prst="rect">
            <a:avLst/>
          </a:prstGeom>
        </p:spPr>
      </p:pic>
      <p:pic>
        <p:nvPicPr>
          <p:cNvPr id="12" name="Picture 11" descr="A close up of a flower&#10;&#10;Description automatically generated">
            <a:extLst>
              <a:ext uri="{FF2B5EF4-FFF2-40B4-BE49-F238E27FC236}">
                <a16:creationId xmlns:a16="http://schemas.microsoft.com/office/drawing/2014/main" id="{DB889D42-B069-1E47-9C57-F470F352DA25}"/>
              </a:ext>
            </a:extLst>
          </p:cNvPr>
          <p:cNvPicPr>
            <a:picLocks noChangeAspect="1"/>
          </p:cNvPicPr>
          <p:nvPr/>
        </p:nvPicPr>
        <p:blipFill>
          <a:blip r:embed="rId5"/>
          <a:stretch>
            <a:fillRect/>
          </a:stretch>
        </p:blipFill>
        <p:spPr>
          <a:xfrm>
            <a:off x="9356984" y="3141856"/>
            <a:ext cx="2301617" cy="3084167"/>
          </a:xfrm>
          <a:prstGeom prst="rect">
            <a:avLst/>
          </a:prstGeom>
        </p:spPr>
      </p:pic>
      <p:pic>
        <p:nvPicPr>
          <p:cNvPr id="15" name="Picture 14" descr="A picture containing tree, green, sitting, dark&#10;&#10;Description automatically generated">
            <a:extLst>
              <a:ext uri="{FF2B5EF4-FFF2-40B4-BE49-F238E27FC236}">
                <a16:creationId xmlns:a16="http://schemas.microsoft.com/office/drawing/2014/main" id="{E05EF95B-0511-AE4C-BF33-849383012D81}"/>
              </a:ext>
            </a:extLst>
          </p:cNvPr>
          <p:cNvPicPr>
            <a:picLocks noChangeAspect="1"/>
          </p:cNvPicPr>
          <p:nvPr/>
        </p:nvPicPr>
        <p:blipFill>
          <a:blip r:embed="rId6"/>
          <a:stretch>
            <a:fillRect/>
          </a:stretch>
        </p:blipFill>
        <p:spPr>
          <a:xfrm>
            <a:off x="6032097" y="3377589"/>
            <a:ext cx="3063057" cy="2626571"/>
          </a:xfrm>
          <a:prstGeom prst="rect">
            <a:avLst/>
          </a:prstGeom>
        </p:spPr>
      </p:pic>
      <p:pic>
        <p:nvPicPr>
          <p:cNvPr id="17" name="Picture 16" descr="A close up of a green leaf&#10;&#10;Description automatically generated">
            <a:extLst>
              <a:ext uri="{FF2B5EF4-FFF2-40B4-BE49-F238E27FC236}">
                <a16:creationId xmlns:a16="http://schemas.microsoft.com/office/drawing/2014/main" id="{83622BA2-0820-1746-98FB-C73E42551965}"/>
              </a:ext>
            </a:extLst>
          </p:cNvPr>
          <p:cNvPicPr>
            <a:picLocks noChangeAspect="1"/>
          </p:cNvPicPr>
          <p:nvPr/>
        </p:nvPicPr>
        <p:blipFill>
          <a:blip r:embed="rId7"/>
          <a:stretch>
            <a:fillRect/>
          </a:stretch>
        </p:blipFill>
        <p:spPr>
          <a:xfrm>
            <a:off x="3621368" y="3555203"/>
            <a:ext cx="1828009" cy="2911105"/>
          </a:xfrm>
          <a:prstGeom prst="rect">
            <a:avLst/>
          </a:prstGeom>
        </p:spPr>
      </p:pic>
      <p:pic>
        <p:nvPicPr>
          <p:cNvPr id="19" name="Picture 18" descr="A close up of a tree&#10;&#10;Description automatically generated">
            <a:extLst>
              <a:ext uri="{FF2B5EF4-FFF2-40B4-BE49-F238E27FC236}">
                <a16:creationId xmlns:a16="http://schemas.microsoft.com/office/drawing/2014/main" id="{210521B6-E9B4-734F-9390-1F686D92DD13}"/>
              </a:ext>
            </a:extLst>
          </p:cNvPr>
          <p:cNvPicPr>
            <a:picLocks noChangeAspect="1"/>
          </p:cNvPicPr>
          <p:nvPr/>
        </p:nvPicPr>
        <p:blipFill>
          <a:blip r:embed="rId8"/>
          <a:stretch>
            <a:fillRect/>
          </a:stretch>
        </p:blipFill>
        <p:spPr>
          <a:xfrm>
            <a:off x="334355" y="4262875"/>
            <a:ext cx="3129250" cy="2080951"/>
          </a:xfrm>
          <a:prstGeom prst="rect">
            <a:avLst/>
          </a:prstGeom>
        </p:spPr>
      </p:pic>
      <p:pic>
        <p:nvPicPr>
          <p:cNvPr id="21" name="Picture 20" descr="A close up of a flower&#10;&#10;Description automatically generated">
            <a:extLst>
              <a:ext uri="{FF2B5EF4-FFF2-40B4-BE49-F238E27FC236}">
                <a16:creationId xmlns:a16="http://schemas.microsoft.com/office/drawing/2014/main" id="{AEB18ABA-D559-7842-8F08-8FB2C9502269}"/>
              </a:ext>
            </a:extLst>
          </p:cNvPr>
          <p:cNvPicPr>
            <a:picLocks noChangeAspect="1"/>
          </p:cNvPicPr>
          <p:nvPr/>
        </p:nvPicPr>
        <p:blipFill>
          <a:blip r:embed="rId9"/>
          <a:stretch>
            <a:fillRect/>
          </a:stretch>
        </p:blipFill>
        <p:spPr>
          <a:xfrm rot="10609061">
            <a:off x="5811527" y="625837"/>
            <a:ext cx="3485429" cy="2259470"/>
          </a:xfrm>
          <a:prstGeom prst="rect">
            <a:avLst/>
          </a:prstGeom>
        </p:spPr>
      </p:pic>
      <p:pic>
        <p:nvPicPr>
          <p:cNvPr id="23" name="Picture 22" descr="A picture containing dark, clock, tower, large&#10;&#10;Description automatically generated">
            <a:extLst>
              <a:ext uri="{FF2B5EF4-FFF2-40B4-BE49-F238E27FC236}">
                <a16:creationId xmlns:a16="http://schemas.microsoft.com/office/drawing/2014/main" id="{88CE2B59-1601-E545-8B8D-27213E6E2103}"/>
              </a:ext>
            </a:extLst>
          </p:cNvPr>
          <p:cNvPicPr>
            <a:picLocks noChangeAspect="1"/>
          </p:cNvPicPr>
          <p:nvPr/>
        </p:nvPicPr>
        <p:blipFill>
          <a:blip r:embed="rId10"/>
          <a:stretch>
            <a:fillRect/>
          </a:stretch>
        </p:blipFill>
        <p:spPr>
          <a:xfrm>
            <a:off x="3162581" y="1081036"/>
            <a:ext cx="2567302" cy="2625053"/>
          </a:xfrm>
          <a:prstGeom prst="rect">
            <a:avLst/>
          </a:prstGeom>
        </p:spPr>
      </p:pic>
    </p:spTree>
    <p:extLst>
      <p:ext uri="{BB962C8B-B14F-4D97-AF65-F5344CB8AC3E}">
        <p14:creationId xmlns:p14="http://schemas.microsoft.com/office/powerpoint/2010/main" val="3909087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2463525"/>
            <a:ext cx="9144000" cy="1046440"/>
          </a:xfrm>
        </p:spPr>
        <p:txBody>
          <a:bodyPr/>
          <a:lstStyle/>
          <a:p>
            <a:r>
              <a:rPr lang="en-US" dirty="0">
                <a:solidFill>
                  <a:srgbClr val="222A35"/>
                </a:solidFill>
              </a:rPr>
              <a:t>Thank You !</a:t>
            </a:r>
            <a:endParaRPr lang="en-US" dirty="0"/>
          </a:p>
        </p:txBody>
      </p:sp>
      <p:sp>
        <p:nvSpPr>
          <p:cNvPr id="2" name="Subtitle 1"/>
          <p:cNvSpPr>
            <a:spLocks noGrp="1"/>
          </p:cNvSpPr>
          <p:nvPr>
            <p:ph type="subTitle" idx="1"/>
          </p:nvPr>
        </p:nvSpPr>
        <p:spPr/>
        <p:txBody>
          <a:bodyPr anchor="ctr"/>
          <a:lstStyle/>
          <a:p>
            <a:r>
              <a:rPr lang="en-US" dirty="0"/>
              <a:t>We hope you like this template :-)</a:t>
            </a:r>
          </a:p>
        </p:txBody>
      </p:sp>
      <p:grpSp>
        <p:nvGrpSpPr>
          <p:cNvPr id="24" name="Group 23"/>
          <p:cNvGrpSpPr/>
          <p:nvPr/>
        </p:nvGrpSpPr>
        <p:grpSpPr>
          <a:xfrm>
            <a:off x="2612740" y="2137173"/>
            <a:ext cx="6966527" cy="1291828"/>
            <a:chOff x="2148051" y="2137172"/>
            <a:chExt cx="6966526" cy="1291828"/>
          </a:xfrm>
        </p:grpSpPr>
        <p:grpSp>
          <p:nvGrpSpPr>
            <p:cNvPr id="25" name="Group 24"/>
            <p:cNvGrpSpPr>
              <a:grpSpLocks noChangeAspect="1"/>
            </p:cNvGrpSpPr>
            <p:nvPr/>
          </p:nvGrpSpPr>
          <p:grpSpPr>
            <a:xfrm>
              <a:off x="2148051" y="2137173"/>
              <a:ext cx="1291827" cy="1291827"/>
              <a:chOff x="1382807" y="174388"/>
              <a:chExt cx="3025589" cy="3025588"/>
            </a:xfrm>
          </p:grpSpPr>
          <p:sp>
            <p:nvSpPr>
              <p:cNvPr id="32" name="Rectangle 31"/>
              <p:cNvSpPr/>
              <p:nvPr/>
            </p:nvSpPr>
            <p:spPr>
              <a:xfrm>
                <a:off x="1382807" y="174388"/>
                <a:ext cx="3025588" cy="3025588"/>
              </a:xfrm>
              <a:prstGeom prst="rect">
                <a:avLst/>
              </a:prstGeom>
              <a:solidFill>
                <a:schemeClr val="accent2"/>
              </a:solidFill>
              <a:ln w="12700" cap="flat" cmpd="sng" algn="ctr">
                <a:noFill/>
                <a:prstDash val="solid"/>
                <a:miter lim="800000"/>
              </a:ln>
              <a:effectLst/>
            </p:spPr>
            <p:txBody>
              <a:bodyPr rtlCol="0" anchor="ctr"/>
              <a:lstStyle/>
              <a:p>
                <a:pPr algn="ctr" defTabSz="914377">
                  <a:defRPr/>
                </a:pPr>
                <a:endParaRPr lang="en-US" kern="0" dirty="0">
                  <a:solidFill>
                    <a:prstClr val="white"/>
                  </a:solidFill>
                  <a:latin typeface="Calibri" panose="020F0502020204030204"/>
                </a:endParaRPr>
              </a:p>
            </p:txBody>
          </p:sp>
          <p:sp>
            <p:nvSpPr>
              <p:cNvPr id="33" name="Freeform 8"/>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algn="ctr" defTabSz="914377">
                  <a:defRPr/>
                </a:pPr>
                <a:endParaRPr lang="en-US" kern="0" dirty="0">
                  <a:solidFill>
                    <a:prstClr val="white"/>
                  </a:solidFill>
                  <a:latin typeface="Calibri" panose="020F0502020204030204"/>
                </a:endParaRPr>
              </a:p>
            </p:txBody>
          </p:sp>
          <p:sp>
            <p:nvSpPr>
              <p:cNvPr id="34" name="TextBox 33"/>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endParaRPr lang="en-US" kern="0" dirty="0">
                  <a:solidFill>
                    <a:prstClr val="white"/>
                  </a:solidFill>
                  <a:latin typeface="Calibri" panose="020F0502020204030204"/>
                </a:endParaRPr>
              </a:p>
            </p:txBody>
          </p:sp>
        </p:grpSp>
        <p:grpSp>
          <p:nvGrpSpPr>
            <p:cNvPr id="26" name="Group 25"/>
            <p:cNvGrpSpPr>
              <a:grpSpLocks noChangeAspect="1"/>
            </p:cNvGrpSpPr>
            <p:nvPr/>
          </p:nvGrpSpPr>
          <p:grpSpPr>
            <a:xfrm>
              <a:off x="6408025" y="2137172"/>
              <a:ext cx="1291827" cy="1291827"/>
              <a:chOff x="1382807" y="174388"/>
              <a:chExt cx="3025589" cy="3025588"/>
            </a:xfrm>
          </p:grpSpPr>
          <p:sp>
            <p:nvSpPr>
              <p:cNvPr id="29" name="Rectangle 28"/>
              <p:cNvSpPr/>
              <p:nvPr/>
            </p:nvSpPr>
            <p:spPr>
              <a:xfrm>
                <a:off x="1382807" y="174388"/>
                <a:ext cx="3025588" cy="3025588"/>
              </a:xfrm>
              <a:prstGeom prst="rect">
                <a:avLst/>
              </a:prstGeom>
              <a:solidFill>
                <a:schemeClr val="accent4"/>
              </a:solidFill>
              <a:ln w="12700" cap="flat" cmpd="sng" algn="ctr">
                <a:noFill/>
                <a:prstDash val="solid"/>
                <a:miter lim="800000"/>
              </a:ln>
              <a:effectLst/>
            </p:spPr>
            <p:txBody>
              <a:bodyPr rtlCol="0" anchor="ctr"/>
              <a:lstStyle/>
              <a:p>
                <a:pPr algn="ctr" defTabSz="914377">
                  <a:defRPr/>
                </a:pPr>
                <a:endParaRPr lang="en-US" kern="0" dirty="0">
                  <a:solidFill>
                    <a:prstClr val="white"/>
                  </a:solidFill>
                  <a:latin typeface="Calibri" panose="020F0502020204030204"/>
                </a:endParaRPr>
              </a:p>
            </p:txBody>
          </p:sp>
          <p:sp>
            <p:nvSpPr>
              <p:cNvPr id="30" name="TextBox 29"/>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endParaRPr lang="en-US" kern="0" dirty="0">
                  <a:solidFill>
                    <a:prstClr val="white"/>
                  </a:solidFill>
                  <a:latin typeface="Calibri" panose="020F0502020204030204"/>
                </a:endParaRPr>
              </a:p>
            </p:txBody>
          </p:sp>
          <p:sp>
            <p:nvSpPr>
              <p:cNvPr id="31" name="Freeform 13"/>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algn="ctr" defTabSz="914377">
                  <a:defRPr/>
                </a:pPr>
                <a:endParaRPr lang="en-US" kern="0" dirty="0">
                  <a:solidFill>
                    <a:prstClr val="white"/>
                  </a:solidFill>
                  <a:latin typeface="Calibri" panose="020F0502020204030204"/>
                </a:endParaRPr>
              </a:p>
            </p:txBody>
          </p:sp>
        </p:grpSp>
        <p:sp>
          <p:nvSpPr>
            <p:cNvPr id="27" name="Freeform: Shape 26"/>
            <p:cNvSpPr/>
            <p:nvPr/>
          </p:nvSpPr>
          <p:spPr>
            <a:xfrm>
              <a:off x="3550258" y="2738785"/>
              <a:ext cx="2158499" cy="546199"/>
            </a:xfrm>
            <a:custGeom>
              <a:avLst/>
              <a:gdLst>
                <a:gd name="connsiteX0" fmla="*/ 763761 w 2158499"/>
                <a:gd name="connsiteY0" fmla="*/ 84460 h 546199"/>
                <a:gd name="connsiteX1" fmla="*/ 693440 w 2158499"/>
                <a:gd name="connsiteY1" fmla="*/ 319980 h 546199"/>
                <a:gd name="connsiteX2" fmla="*/ 835198 w 2158499"/>
                <a:gd name="connsiteY2" fmla="*/ 319980 h 546199"/>
                <a:gd name="connsiteX3" fmla="*/ 773621 w 2158499"/>
                <a:gd name="connsiteY3" fmla="*/ 120923 h 546199"/>
                <a:gd name="connsiteX4" fmla="*/ 763761 w 2158499"/>
                <a:gd name="connsiteY4" fmla="*/ 84460 h 546199"/>
                <a:gd name="connsiteX5" fmla="*/ 1720944 w 2158499"/>
                <a:gd name="connsiteY5" fmla="*/ 2232 h 546199"/>
                <a:gd name="connsiteX6" fmla="*/ 1836286 w 2158499"/>
                <a:gd name="connsiteY6" fmla="*/ 2232 h 546199"/>
                <a:gd name="connsiteX7" fmla="*/ 1836286 w 2158499"/>
                <a:gd name="connsiteY7" fmla="*/ 251147 h 546199"/>
                <a:gd name="connsiteX8" fmla="*/ 1881679 w 2158499"/>
                <a:gd name="connsiteY8" fmla="*/ 187151 h 546199"/>
                <a:gd name="connsiteX9" fmla="*/ 2029018 w 2158499"/>
                <a:gd name="connsiteY9" fmla="*/ 2232 h 546199"/>
                <a:gd name="connsiteX10" fmla="*/ 2157011 w 2158499"/>
                <a:gd name="connsiteY10" fmla="*/ 2232 h 546199"/>
                <a:gd name="connsiteX11" fmla="*/ 1967255 w 2158499"/>
                <a:gd name="connsiteY11" fmla="*/ 242962 h 546199"/>
                <a:gd name="connsiteX12" fmla="*/ 2158499 w 2158499"/>
                <a:gd name="connsiteY12" fmla="*/ 546199 h 546199"/>
                <a:gd name="connsiteX13" fmla="*/ 2027530 w 2158499"/>
                <a:gd name="connsiteY13" fmla="*/ 546199 h 546199"/>
                <a:gd name="connsiteX14" fmla="*/ 1885027 w 2158499"/>
                <a:gd name="connsiteY14" fmla="*/ 317004 h 546199"/>
                <a:gd name="connsiteX15" fmla="*/ 1836286 w 2158499"/>
                <a:gd name="connsiteY15" fmla="*/ 351978 h 546199"/>
                <a:gd name="connsiteX16" fmla="*/ 1836286 w 2158499"/>
                <a:gd name="connsiteY16" fmla="*/ 546199 h 546199"/>
                <a:gd name="connsiteX17" fmla="*/ 1720944 w 2158499"/>
                <a:gd name="connsiteY17" fmla="*/ 546199 h 546199"/>
                <a:gd name="connsiteX18" fmla="*/ 1103638 w 2158499"/>
                <a:gd name="connsiteY18" fmla="*/ 2232 h 546199"/>
                <a:gd name="connsiteX19" fmla="*/ 1249118 w 2158499"/>
                <a:gd name="connsiteY19" fmla="*/ 2232 h 546199"/>
                <a:gd name="connsiteX20" fmla="*/ 1485382 w 2158499"/>
                <a:gd name="connsiteY20" fmla="*/ 409649 h 546199"/>
                <a:gd name="connsiteX21" fmla="*/ 1487987 w 2158499"/>
                <a:gd name="connsiteY21" fmla="*/ 409649 h 546199"/>
                <a:gd name="connsiteX22" fmla="*/ 1482406 w 2158499"/>
                <a:gd name="connsiteY22" fmla="*/ 259705 h 546199"/>
                <a:gd name="connsiteX23" fmla="*/ 1482406 w 2158499"/>
                <a:gd name="connsiteY23" fmla="*/ 2232 h 546199"/>
                <a:gd name="connsiteX24" fmla="*/ 1586213 w 2158499"/>
                <a:gd name="connsiteY24" fmla="*/ 2232 h 546199"/>
                <a:gd name="connsiteX25" fmla="*/ 1586213 w 2158499"/>
                <a:gd name="connsiteY25" fmla="*/ 546199 h 546199"/>
                <a:gd name="connsiteX26" fmla="*/ 1439618 w 2158499"/>
                <a:gd name="connsiteY26" fmla="*/ 546199 h 546199"/>
                <a:gd name="connsiteX27" fmla="*/ 1202981 w 2158499"/>
                <a:gd name="connsiteY27" fmla="*/ 134689 h 546199"/>
                <a:gd name="connsiteX28" fmla="*/ 1199632 w 2158499"/>
                <a:gd name="connsiteY28" fmla="*/ 134689 h 546199"/>
                <a:gd name="connsiteX29" fmla="*/ 1206702 w 2158499"/>
                <a:gd name="connsiteY29" fmla="*/ 290215 h 546199"/>
                <a:gd name="connsiteX30" fmla="*/ 1206702 w 2158499"/>
                <a:gd name="connsiteY30" fmla="*/ 546199 h 546199"/>
                <a:gd name="connsiteX31" fmla="*/ 1103638 w 2158499"/>
                <a:gd name="connsiteY31" fmla="*/ 546199 h 546199"/>
                <a:gd name="connsiteX32" fmla="*/ 0 w 2158499"/>
                <a:gd name="connsiteY32" fmla="*/ 2232 h 546199"/>
                <a:gd name="connsiteX33" fmla="*/ 115342 w 2158499"/>
                <a:gd name="connsiteY33" fmla="*/ 2232 h 546199"/>
                <a:gd name="connsiteX34" fmla="*/ 115342 w 2158499"/>
                <a:gd name="connsiteY34" fmla="*/ 215429 h 546199"/>
                <a:gd name="connsiteX35" fmla="*/ 330771 w 2158499"/>
                <a:gd name="connsiteY35" fmla="*/ 215429 h 546199"/>
                <a:gd name="connsiteX36" fmla="*/ 330771 w 2158499"/>
                <a:gd name="connsiteY36" fmla="*/ 2232 h 546199"/>
                <a:gd name="connsiteX37" fmla="*/ 445740 w 2158499"/>
                <a:gd name="connsiteY37" fmla="*/ 2232 h 546199"/>
                <a:gd name="connsiteX38" fmla="*/ 445740 w 2158499"/>
                <a:gd name="connsiteY38" fmla="*/ 546199 h 546199"/>
                <a:gd name="connsiteX39" fmla="*/ 330771 w 2158499"/>
                <a:gd name="connsiteY39" fmla="*/ 546199 h 546199"/>
                <a:gd name="connsiteX40" fmla="*/ 330771 w 2158499"/>
                <a:gd name="connsiteY40" fmla="*/ 311423 h 546199"/>
                <a:gd name="connsiteX41" fmla="*/ 115342 w 2158499"/>
                <a:gd name="connsiteY41" fmla="*/ 311423 h 546199"/>
                <a:gd name="connsiteX42" fmla="*/ 115342 w 2158499"/>
                <a:gd name="connsiteY42" fmla="*/ 546199 h 546199"/>
                <a:gd name="connsiteX43" fmla="*/ 0 w 2158499"/>
                <a:gd name="connsiteY43" fmla="*/ 546199 h 546199"/>
                <a:gd name="connsiteX44" fmla="*/ 692696 w 2158499"/>
                <a:gd name="connsiteY44" fmla="*/ 0 h 546199"/>
                <a:gd name="connsiteX45" fmla="*/ 833710 w 2158499"/>
                <a:gd name="connsiteY45" fmla="*/ 0 h 546199"/>
                <a:gd name="connsiteX46" fmla="*/ 1026443 w 2158499"/>
                <a:gd name="connsiteY46" fmla="*/ 546199 h 546199"/>
                <a:gd name="connsiteX47" fmla="*/ 902171 w 2158499"/>
                <a:gd name="connsiteY47" fmla="*/ 546199 h 546199"/>
                <a:gd name="connsiteX48" fmla="*/ 862732 w 2158499"/>
                <a:gd name="connsiteY48" fmla="*/ 416719 h 546199"/>
                <a:gd name="connsiteX49" fmla="*/ 664418 w 2158499"/>
                <a:gd name="connsiteY49" fmla="*/ 416719 h 546199"/>
                <a:gd name="connsiteX50" fmla="*/ 624979 w 2158499"/>
                <a:gd name="connsiteY50" fmla="*/ 546199 h 546199"/>
                <a:gd name="connsiteX51" fmla="*/ 500707 w 2158499"/>
                <a:gd name="connsiteY51" fmla="*/ 546199 h 54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58499" h="546199">
                  <a:moveTo>
                    <a:pt x="763761" y="84460"/>
                  </a:moveTo>
                  <a:cubicBezTo>
                    <a:pt x="755575" y="116210"/>
                    <a:pt x="732135" y="194717"/>
                    <a:pt x="693440" y="319980"/>
                  </a:cubicBezTo>
                  <a:lnTo>
                    <a:pt x="835198" y="319980"/>
                  </a:lnTo>
                  <a:cubicBezTo>
                    <a:pt x="798736" y="202654"/>
                    <a:pt x="778210" y="136302"/>
                    <a:pt x="773621" y="120923"/>
                  </a:cubicBezTo>
                  <a:cubicBezTo>
                    <a:pt x="769032" y="105544"/>
                    <a:pt x="765745" y="93390"/>
                    <a:pt x="763761" y="84460"/>
                  </a:cubicBezTo>
                  <a:close/>
                  <a:moveTo>
                    <a:pt x="1720944" y="2232"/>
                  </a:moveTo>
                  <a:lnTo>
                    <a:pt x="1836286" y="2232"/>
                  </a:lnTo>
                  <a:lnTo>
                    <a:pt x="1836286" y="251147"/>
                  </a:lnTo>
                  <a:lnTo>
                    <a:pt x="1881679" y="187151"/>
                  </a:lnTo>
                  <a:lnTo>
                    <a:pt x="2029018" y="2232"/>
                  </a:lnTo>
                  <a:lnTo>
                    <a:pt x="2157011" y="2232"/>
                  </a:lnTo>
                  <a:lnTo>
                    <a:pt x="1967255" y="242962"/>
                  </a:lnTo>
                  <a:lnTo>
                    <a:pt x="2158499" y="546199"/>
                  </a:lnTo>
                  <a:lnTo>
                    <a:pt x="2027530" y="546199"/>
                  </a:lnTo>
                  <a:lnTo>
                    <a:pt x="1885027" y="317004"/>
                  </a:lnTo>
                  <a:lnTo>
                    <a:pt x="1836286" y="351978"/>
                  </a:lnTo>
                  <a:lnTo>
                    <a:pt x="1836286" y="546199"/>
                  </a:lnTo>
                  <a:lnTo>
                    <a:pt x="1720944" y="546199"/>
                  </a:lnTo>
                  <a:close/>
                  <a:moveTo>
                    <a:pt x="1103638" y="2232"/>
                  </a:moveTo>
                  <a:lnTo>
                    <a:pt x="1249118" y="2232"/>
                  </a:lnTo>
                  <a:lnTo>
                    <a:pt x="1485382" y="409649"/>
                  </a:lnTo>
                  <a:lnTo>
                    <a:pt x="1487987" y="409649"/>
                  </a:lnTo>
                  <a:cubicBezTo>
                    <a:pt x="1484266" y="338956"/>
                    <a:pt x="1482406" y="288975"/>
                    <a:pt x="1482406" y="259705"/>
                  </a:cubicBezTo>
                  <a:lnTo>
                    <a:pt x="1482406" y="2232"/>
                  </a:lnTo>
                  <a:lnTo>
                    <a:pt x="1586213" y="2232"/>
                  </a:lnTo>
                  <a:lnTo>
                    <a:pt x="1586213" y="546199"/>
                  </a:lnTo>
                  <a:lnTo>
                    <a:pt x="1439618" y="546199"/>
                  </a:lnTo>
                  <a:lnTo>
                    <a:pt x="1202981" y="134689"/>
                  </a:lnTo>
                  <a:lnTo>
                    <a:pt x="1199632" y="134689"/>
                  </a:lnTo>
                  <a:cubicBezTo>
                    <a:pt x="1204345" y="207367"/>
                    <a:pt x="1206702" y="259209"/>
                    <a:pt x="1206702" y="290215"/>
                  </a:cubicBezTo>
                  <a:lnTo>
                    <a:pt x="1206702" y="546199"/>
                  </a:lnTo>
                  <a:lnTo>
                    <a:pt x="1103638" y="546199"/>
                  </a:lnTo>
                  <a:close/>
                  <a:moveTo>
                    <a:pt x="0" y="2232"/>
                  </a:moveTo>
                  <a:lnTo>
                    <a:pt x="115342" y="2232"/>
                  </a:lnTo>
                  <a:lnTo>
                    <a:pt x="115342" y="215429"/>
                  </a:lnTo>
                  <a:lnTo>
                    <a:pt x="330771" y="215429"/>
                  </a:lnTo>
                  <a:lnTo>
                    <a:pt x="330771" y="2232"/>
                  </a:lnTo>
                  <a:lnTo>
                    <a:pt x="445740" y="2232"/>
                  </a:lnTo>
                  <a:lnTo>
                    <a:pt x="445740" y="546199"/>
                  </a:lnTo>
                  <a:lnTo>
                    <a:pt x="330771" y="546199"/>
                  </a:lnTo>
                  <a:lnTo>
                    <a:pt x="330771" y="311423"/>
                  </a:lnTo>
                  <a:lnTo>
                    <a:pt x="115342" y="311423"/>
                  </a:lnTo>
                  <a:lnTo>
                    <a:pt x="115342" y="546199"/>
                  </a:lnTo>
                  <a:lnTo>
                    <a:pt x="0" y="546199"/>
                  </a:lnTo>
                  <a:close/>
                  <a:moveTo>
                    <a:pt x="692696" y="0"/>
                  </a:moveTo>
                  <a:lnTo>
                    <a:pt x="833710" y="0"/>
                  </a:lnTo>
                  <a:lnTo>
                    <a:pt x="1026443" y="546199"/>
                  </a:lnTo>
                  <a:lnTo>
                    <a:pt x="902171" y="546199"/>
                  </a:lnTo>
                  <a:lnTo>
                    <a:pt x="862732" y="416719"/>
                  </a:lnTo>
                  <a:lnTo>
                    <a:pt x="664418" y="416719"/>
                  </a:lnTo>
                  <a:lnTo>
                    <a:pt x="624979" y="546199"/>
                  </a:lnTo>
                  <a:lnTo>
                    <a:pt x="500707" y="546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defRPr/>
              </a:pPr>
              <a:endParaRPr lang="en-US" dirty="0">
                <a:solidFill>
                  <a:prstClr val="white"/>
                </a:solidFill>
                <a:latin typeface="Calibri"/>
              </a:endParaRPr>
            </a:p>
          </p:txBody>
        </p:sp>
        <p:sp>
          <p:nvSpPr>
            <p:cNvPr id="28" name="Freeform: Shape 27"/>
            <p:cNvSpPr/>
            <p:nvPr/>
          </p:nvSpPr>
          <p:spPr>
            <a:xfrm>
              <a:off x="7805981" y="2736364"/>
              <a:ext cx="1308596" cy="559966"/>
            </a:xfrm>
            <a:custGeom>
              <a:avLst/>
              <a:gdLst>
                <a:gd name="connsiteX0" fmla="*/ 1243856 w 1308596"/>
                <a:gd name="connsiteY0" fmla="*/ 433462 h 559966"/>
                <a:gd name="connsiteX1" fmla="*/ 1291667 w 1308596"/>
                <a:gd name="connsiteY1" fmla="*/ 449833 h 559966"/>
                <a:gd name="connsiteX2" fmla="*/ 1308596 w 1308596"/>
                <a:gd name="connsiteY2" fmla="*/ 496714 h 559966"/>
                <a:gd name="connsiteX3" fmla="*/ 1291481 w 1308596"/>
                <a:gd name="connsiteY3" fmla="*/ 543037 h 559966"/>
                <a:gd name="connsiteX4" fmla="*/ 1243856 w 1308596"/>
                <a:gd name="connsiteY4" fmla="*/ 559966 h 559966"/>
                <a:gd name="connsiteX5" fmla="*/ 1195486 w 1308596"/>
                <a:gd name="connsiteY5" fmla="*/ 543409 h 559966"/>
                <a:gd name="connsiteX6" fmla="*/ 1178371 w 1308596"/>
                <a:gd name="connsiteY6" fmla="*/ 496714 h 559966"/>
                <a:gd name="connsiteX7" fmla="*/ 1195114 w 1308596"/>
                <a:gd name="connsiteY7" fmla="*/ 449461 h 559966"/>
                <a:gd name="connsiteX8" fmla="*/ 1243856 w 1308596"/>
                <a:gd name="connsiteY8" fmla="*/ 433462 h 559966"/>
                <a:gd name="connsiteX9" fmla="*/ 259705 w 1308596"/>
                <a:gd name="connsiteY9" fmla="*/ 95994 h 559966"/>
                <a:gd name="connsiteX10" fmla="*/ 155897 w 1308596"/>
                <a:gd name="connsiteY10" fmla="*/ 142317 h 559966"/>
                <a:gd name="connsiteX11" fmla="*/ 120922 w 1308596"/>
                <a:gd name="connsiteY11" fmla="*/ 279797 h 559966"/>
                <a:gd name="connsiteX12" fmla="*/ 155525 w 1308596"/>
                <a:gd name="connsiteY12" fmla="*/ 417091 h 559966"/>
                <a:gd name="connsiteX13" fmla="*/ 258961 w 1308596"/>
                <a:gd name="connsiteY13" fmla="*/ 463227 h 559966"/>
                <a:gd name="connsiteX14" fmla="*/ 396999 w 1308596"/>
                <a:gd name="connsiteY14" fmla="*/ 279797 h 559966"/>
                <a:gd name="connsiteX15" fmla="*/ 259705 w 1308596"/>
                <a:gd name="connsiteY15" fmla="*/ 95994 h 559966"/>
                <a:gd name="connsiteX16" fmla="*/ 619433 w 1308596"/>
                <a:gd name="connsiteY16" fmla="*/ 8557 h 559966"/>
                <a:gd name="connsiteX17" fmla="*/ 734403 w 1308596"/>
                <a:gd name="connsiteY17" fmla="*/ 8557 h 559966"/>
                <a:gd name="connsiteX18" fmla="*/ 734403 w 1308596"/>
                <a:gd name="connsiteY18" fmla="*/ 341560 h 559966"/>
                <a:gd name="connsiteX19" fmla="*/ 759704 w 1308596"/>
                <a:gd name="connsiteY19" fmla="*/ 433834 h 559966"/>
                <a:gd name="connsiteX20" fmla="*/ 843420 w 1308596"/>
                <a:gd name="connsiteY20" fmla="*/ 463227 h 559966"/>
                <a:gd name="connsiteX21" fmla="*/ 925461 w 1308596"/>
                <a:gd name="connsiteY21" fmla="*/ 433648 h 559966"/>
                <a:gd name="connsiteX22" fmla="*/ 950948 w 1308596"/>
                <a:gd name="connsiteY22" fmla="*/ 340816 h 559966"/>
                <a:gd name="connsiteX23" fmla="*/ 950948 w 1308596"/>
                <a:gd name="connsiteY23" fmla="*/ 8557 h 559966"/>
                <a:gd name="connsiteX24" fmla="*/ 1065918 w 1308596"/>
                <a:gd name="connsiteY24" fmla="*/ 8557 h 559966"/>
                <a:gd name="connsiteX25" fmla="*/ 1065918 w 1308596"/>
                <a:gd name="connsiteY25" fmla="*/ 360536 h 559966"/>
                <a:gd name="connsiteX26" fmla="*/ 1038943 w 1308596"/>
                <a:gd name="connsiteY26" fmla="*/ 466204 h 559966"/>
                <a:gd name="connsiteX27" fmla="*/ 960994 w 1308596"/>
                <a:gd name="connsiteY27" fmla="*/ 535781 h 559966"/>
                <a:gd name="connsiteX28" fmla="*/ 840443 w 1308596"/>
                <a:gd name="connsiteY28" fmla="*/ 559966 h 559966"/>
                <a:gd name="connsiteX29" fmla="*/ 677476 w 1308596"/>
                <a:gd name="connsiteY29" fmla="*/ 506201 h 559966"/>
                <a:gd name="connsiteX30" fmla="*/ 619433 w 1308596"/>
                <a:gd name="connsiteY30" fmla="*/ 359048 h 559966"/>
                <a:gd name="connsiteX31" fmla="*/ 1179859 w 1308596"/>
                <a:gd name="connsiteY31" fmla="*/ 5954 h 559966"/>
                <a:gd name="connsiteX32" fmla="*/ 1308595 w 1308596"/>
                <a:gd name="connsiteY32" fmla="*/ 5954 h 559966"/>
                <a:gd name="connsiteX33" fmla="*/ 1289619 w 1308596"/>
                <a:gd name="connsiteY33" fmla="*/ 369467 h 559966"/>
                <a:gd name="connsiteX34" fmla="*/ 1198834 w 1308596"/>
                <a:gd name="connsiteY34" fmla="*/ 369467 h 559966"/>
                <a:gd name="connsiteX35" fmla="*/ 259705 w 1308596"/>
                <a:gd name="connsiteY35" fmla="*/ 0 h 559966"/>
                <a:gd name="connsiteX36" fmla="*/ 451507 w 1308596"/>
                <a:gd name="connsiteY36" fmla="*/ 72181 h 559966"/>
                <a:gd name="connsiteX37" fmla="*/ 517921 w 1308596"/>
                <a:gd name="connsiteY37" fmla="*/ 279797 h 559966"/>
                <a:gd name="connsiteX38" fmla="*/ 450949 w 1308596"/>
                <a:gd name="connsiteY38" fmla="*/ 487412 h 559966"/>
                <a:gd name="connsiteX39" fmla="*/ 258961 w 1308596"/>
                <a:gd name="connsiteY39" fmla="*/ 559966 h 559966"/>
                <a:gd name="connsiteX40" fmla="*/ 66972 w 1308596"/>
                <a:gd name="connsiteY40" fmla="*/ 487412 h 559966"/>
                <a:gd name="connsiteX41" fmla="*/ 0 w 1308596"/>
                <a:gd name="connsiteY41" fmla="*/ 279052 h 559966"/>
                <a:gd name="connsiteX42" fmla="*/ 67158 w 1308596"/>
                <a:gd name="connsiteY42" fmla="*/ 71623 h 559966"/>
                <a:gd name="connsiteX43" fmla="*/ 259705 w 1308596"/>
                <a:gd name="connsiteY43" fmla="*/ 0 h 55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8596" h="559966">
                  <a:moveTo>
                    <a:pt x="1243856" y="433462"/>
                  </a:moveTo>
                  <a:cubicBezTo>
                    <a:pt x="1264444" y="433462"/>
                    <a:pt x="1280380" y="438919"/>
                    <a:pt x="1291667" y="449833"/>
                  </a:cubicBezTo>
                  <a:cubicBezTo>
                    <a:pt x="1302953" y="460747"/>
                    <a:pt x="1308596" y="476374"/>
                    <a:pt x="1308596" y="496714"/>
                  </a:cubicBezTo>
                  <a:cubicBezTo>
                    <a:pt x="1308596" y="516310"/>
                    <a:pt x="1302891" y="531751"/>
                    <a:pt x="1291481" y="543037"/>
                  </a:cubicBezTo>
                  <a:cubicBezTo>
                    <a:pt x="1280070" y="554323"/>
                    <a:pt x="1264195" y="559966"/>
                    <a:pt x="1243856" y="559966"/>
                  </a:cubicBezTo>
                  <a:cubicBezTo>
                    <a:pt x="1223020" y="559966"/>
                    <a:pt x="1206897" y="554447"/>
                    <a:pt x="1195486" y="543409"/>
                  </a:cubicBezTo>
                  <a:cubicBezTo>
                    <a:pt x="1184076" y="532371"/>
                    <a:pt x="1178371" y="516806"/>
                    <a:pt x="1178371" y="496714"/>
                  </a:cubicBezTo>
                  <a:cubicBezTo>
                    <a:pt x="1178371" y="475878"/>
                    <a:pt x="1183952" y="460127"/>
                    <a:pt x="1195114" y="449461"/>
                  </a:cubicBezTo>
                  <a:cubicBezTo>
                    <a:pt x="1206276" y="438795"/>
                    <a:pt x="1222524" y="433462"/>
                    <a:pt x="1243856" y="433462"/>
                  </a:cubicBezTo>
                  <a:close/>
                  <a:moveTo>
                    <a:pt x="259705" y="95994"/>
                  </a:moveTo>
                  <a:cubicBezTo>
                    <a:pt x="213816" y="95994"/>
                    <a:pt x="179213" y="111435"/>
                    <a:pt x="155897" y="142317"/>
                  </a:cubicBezTo>
                  <a:cubicBezTo>
                    <a:pt x="132581" y="173198"/>
                    <a:pt x="120922" y="219025"/>
                    <a:pt x="120922" y="279797"/>
                  </a:cubicBezTo>
                  <a:cubicBezTo>
                    <a:pt x="120922" y="340568"/>
                    <a:pt x="132457" y="386333"/>
                    <a:pt x="155525" y="417091"/>
                  </a:cubicBezTo>
                  <a:cubicBezTo>
                    <a:pt x="178593" y="447848"/>
                    <a:pt x="213072" y="463227"/>
                    <a:pt x="258961" y="463227"/>
                  </a:cubicBezTo>
                  <a:cubicBezTo>
                    <a:pt x="350986" y="463227"/>
                    <a:pt x="396999" y="402084"/>
                    <a:pt x="396999" y="279797"/>
                  </a:cubicBezTo>
                  <a:cubicBezTo>
                    <a:pt x="396999" y="157261"/>
                    <a:pt x="351234" y="95994"/>
                    <a:pt x="259705" y="95994"/>
                  </a:cubicBezTo>
                  <a:close/>
                  <a:moveTo>
                    <a:pt x="619433" y="8557"/>
                  </a:moveTo>
                  <a:lnTo>
                    <a:pt x="734403" y="8557"/>
                  </a:lnTo>
                  <a:lnTo>
                    <a:pt x="734403" y="341560"/>
                  </a:lnTo>
                  <a:cubicBezTo>
                    <a:pt x="734403" y="383480"/>
                    <a:pt x="742837" y="414238"/>
                    <a:pt x="759704" y="433834"/>
                  </a:cubicBezTo>
                  <a:cubicBezTo>
                    <a:pt x="776571" y="453429"/>
                    <a:pt x="804476" y="463227"/>
                    <a:pt x="843420" y="463227"/>
                  </a:cubicBezTo>
                  <a:cubicBezTo>
                    <a:pt x="881123" y="463227"/>
                    <a:pt x="908470" y="453368"/>
                    <a:pt x="925461" y="433648"/>
                  </a:cubicBezTo>
                  <a:cubicBezTo>
                    <a:pt x="942452" y="413928"/>
                    <a:pt x="950948" y="382984"/>
                    <a:pt x="950948" y="340816"/>
                  </a:cubicBezTo>
                  <a:lnTo>
                    <a:pt x="950948" y="8557"/>
                  </a:lnTo>
                  <a:lnTo>
                    <a:pt x="1065918" y="8557"/>
                  </a:lnTo>
                  <a:lnTo>
                    <a:pt x="1065918" y="360536"/>
                  </a:lnTo>
                  <a:cubicBezTo>
                    <a:pt x="1065918" y="400719"/>
                    <a:pt x="1056926" y="435942"/>
                    <a:pt x="1038943" y="466204"/>
                  </a:cubicBezTo>
                  <a:cubicBezTo>
                    <a:pt x="1020959" y="496466"/>
                    <a:pt x="994976" y="519658"/>
                    <a:pt x="960994" y="535781"/>
                  </a:cubicBezTo>
                  <a:cubicBezTo>
                    <a:pt x="927011" y="551904"/>
                    <a:pt x="886828" y="559966"/>
                    <a:pt x="840443" y="559966"/>
                  </a:cubicBezTo>
                  <a:cubicBezTo>
                    <a:pt x="770494" y="559966"/>
                    <a:pt x="716172" y="542044"/>
                    <a:pt x="677476" y="506201"/>
                  </a:cubicBezTo>
                  <a:cubicBezTo>
                    <a:pt x="638781" y="470359"/>
                    <a:pt x="619433" y="421307"/>
                    <a:pt x="619433" y="359048"/>
                  </a:cubicBezTo>
                  <a:close/>
                  <a:moveTo>
                    <a:pt x="1179859" y="5954"/>
                  </a:moveTo>
                  <a:lnTo>
                    <a:pt x="1308595" y="5954"/>
                  </a:lnTo>
                  <a:lnTo>
                    <a:pt x="1289619" y="369467"/>
                  </a:lnTo>
                  <a:lnTo>
                    <a:pt x="1198834" y="369467"/>
                  </a:lnTo>
                  <a:close/>
                  <a:moveTo>
                    <a:pt x="259705" y="0"/>
                  </a:moveTo>
                  <a:cubicBezTo>
                    <a:pt x="343296" y="0"/>
                    <a:pt x="407231" y="24060"/>
                    <a:pt x="451507" y="72181"/>
                  </a:cubicBezTo>
                  <a:cubicBezTo>
                    <a:pt x="495783" y="120302"/>
                    <a:pt x="517921" y="189508"/>
                    <a:pt x="517921" y="279797"/>
                  </a:cubicBezTo>
                  <a:cubicBezTo>
                    <a:pt x="517921" y="369838"/>
                    <a:pt x="495597" y="439043"/>
                    <a:pt x="450949" y="487412"/>
                  </a:cubicBezTo>
                  <a:cubicBezTo>
                    <a:pt x="406300" y="535781"/>
                    <a:pt x="342304" y="559966"/>
                    <a:pt x="258961" y="559966"/>
                  </a:cubicBezTo>
                  <a:cubicBezTo>
                    <a:pt x="175617" y="559966"/>
                    <a:pt x="111621" y="535781"/>
                    <a:pt x="66972" y="487412"/>
                  </a:cubicBezTo>
                  <a:cubicBezTo>
                    <a:pt x="22324" y="439043"/>
                    <a:pt x="0" y="369590"/>
                    <a:pt x="0" y="279052"/>
                  </a:cubicBezTo>
                  <a:cubicBezTo>
                    <a:pt x="0" y="188515"/>
                    <a:pt x="22386" y="119372"/>
                    <a:pt x="67158" y="71623"/>
                  </a:cubicBezTo>
                  <a:cubicBezTo>
                    <a:pt x="111931" y="23874"/>
                    <a:pt x="176113" y="0"/>
                    <a:pt x="2597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defRPr/>
              </a:pPr>
              <a:endParaRPr lang="en-US" dirty="0">
                <a:solidFill>
                  <a:prstClr val="white"/>
                </a:solidFill>
                <a:latin typeface="Calibri"/>
              </a:endParaRPr>
            </a:p>
          </p:txBody>
        </p:sp>
      </p:grpSp>
    </p:spTree>
    <p:extLst>
      <p:ext uri="{BB962C8B-B14F-4D97-AF65-F5344CB8AC3E}">
        <p14:creationId xmlns:p14="http://schemas.microsoft.com/office/powerpoint/2010/main" val="655968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r>
              <a:rPr lang="es-GT" dirty="0"/>
              <a:t>Cómo surgió la idea del sistema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Dificultad de llevar un control a mano</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Deficiencia al atender a las personas</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Facturación</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Deficiencia y dificultad a la hora de cotizaciones para eventos o catering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9547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71258" y="6461801"/>
            <a:ext cx="2049493" cy="276999"/>
          </a:xfrm>
          <a:prstGeom prst="rect">
            <a:avLst/>
          </a:prstGeom>
        </p:spPr>
        <p:txBody>
          <a:bodyPr wrap="square">
            <a:spAutoFit/>
          </a:bodyPr>
          <a:lstStyle/>
          <a:p>
            <a:pPr algn="ctr" defTabSz="914332">
              <a:defRPr/>
            </a:pPr>
            <a:r>
              <a:rPr lang="en-US" sz="1200" dirty="0">
                <a:solidFill>
                  <a:prstClr val="white">
                    <a:lumMod val="50000"/>
                  </a:prstClr>
                </a:solidFill>
                <a:latin typeface="Calibri Light" panose="020F0302020204030204" pitchFamily="34" charset="0"/>
                <a:hlinkClick r:id="rId3"/>
              </a:rPr>
              <a:t>www.showeet.com</a:t>
            </a:r>
            <a:r>
              <a:rPr lang="en-US" sz="1200" dirty="0">
                <a:solidFill>
                  <a:prstClr val="white">
                    <a:lumMod val="50000"/>
                  </a:prstClr>
                </a:solidFill>
                <a:latin typeface="Calibri Light" panose="020F0302020204030204" pitchFamily="34" charset="0"/>
              </a:rPr>
              <a:t> </a:t>
            </a:r>
            <a:endParaRPr lang="en-US" sz="900" dirty="0">
              <a:solidFill>
                <a:prstClr val="white">
                  <a:lumMod val="50000"/>
                </a:prstClr>
              </a:solidFill>
              <a:latin typeface="Calibri Light" panose="020F0302020204030204" pitchFamily="34" charset="0"/>
            </a:endParaRPr>
          </a:p>
        </p:txBody>
      </p:sp>
      <p:sp>
        <p:nvSpPr>
          <p:cNvPr id="29" name="Freeform 310">
            <a:hlinkClick r:id="rId4"/>
          </p:cNvPr>
          <p:cNvSpPr/>
          <p:nvPr/>
        </p:nvSpPr>
        <p:spPr>
          <a:xfrm>
            <a:off x="441837" y="5252883"/>
            <a:ext cx="243087" cy="468552"/>
          </a:xfrm>
          <a:custGeom>
            <a:avLst/>
            <a:gdLst/>
            <a:ahLst/>
            <a:cxnLst/>
            <a:rect l="l" t="t" r="r" b="b"/>
            <a:pathLst>
              <a:path w="243398" h="468766">
                <a:moveTo>
                  <a:pt x="179168" y="0"/>
                </a:moveTo>
                <a:cubicBezTo>
                  <a:pt x="206776" y="0"/>
                  <a:pt x="228186" y="1127"/>
                  <a:pt x="243398" y="3381"/>
                </a:cubicBezTo>
                <a:lnTo>
                  <a:pt x="243398" y="77752"/>
                </a:lnTo>
                <a:lnTo>
                  <a:pt x="199169" y="77752"/>
                </a:lnTo>
                <a:cubicBezTo>
                  <a:pt x="183018" y="77752"/>
                  <a:pt x="172125" y="81133"/>
                  <a:pt x="166491" y="87894"/>
                </a:cubicBezTo>
                <a:cubicBezTo>
                  <a:pt x="160857" y="94655"/>
                  <a:pt x="158040" y="104796"/>
                  <a:pt x="158040" y="118318"/>
                </a:cubicBezTo>
                <a:lnTo>
                  <a:pt x="158040" y="171562"/>
                </a:lnTo>
                <a:lnTo>
                  <a:pt x="240581" y="171562"/>
                </a:lnTo>
                <a:lnTo>
                  <a:pt x="229594" y="254948"/>
                </a:lnTo>
                <a:lnTo>
                  <a:pt x="158040" y="254948"/>
                </a:lnTo>
                <a:lnTo>
                  <a:pt x="158040" y="468766"/>
                </a:lnTo>
                <a:lnTo>
                  <a:pt x="71836" y="468766"/>
                </a:lnTo>
                <a:lnTo>
                  <a:pt x="71836" y="254948"/>
                </a:lnTo>
                <a:lnTo>
                  <a:pt x="0" y="254948"/>
                </a:lnTo>
                <a:lnTo>
                  <a:pt x="0" y="171562"/>
                </a:lnTo>
                <a:lnTo>
                  <a:pt x="71836" y="171562"/>
                </a:lnTo>
                <a:lnTo>
                  <a:pt x="71836" y="110149"/>
                </a:lnTo>
                <a:cubicBezTo>
                  <a:pt x="71836" y="75217"/>
                  <a:pt x="81602" y="48126"/>
                  <a:pt x="101134" y="28875"/>
                </a:cubicBezTo>
                <a:cubicBezTo>
                  <a:pt x="120667" y="9625"/>
                  <a:pt x="146677" y="0"/>
                  <a:pt x="179168"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351" dirty="0">
              <a:solidFill>
                <a:prstClr val="white"/>
              </a:solidFill>
              <a:latin typeface="Calibri" panose="020F0502020204030204"/>
            </a:endParaRPr>
          </a:p>
        </p:txBody>
      </p:sp>
      <p:sp>
        <p:nvSpPr>
          <p:cNvPr id="11" name="Freeform 132">
            <a:hlinkClick r:id="rId5"/>
          </p:cNvPr>
          <p:cNvSpPr/>
          <p:nvPr/>
        </p:nvSpPr>
        <p:spPr>
          <a:xfrm>
            <a:off x="383083" y="5993031"/>
            <a:ext cx="360591" cy="468767"/>
          </a:xfrm>
          <a:custGeom>
            <a:avLst/>
            <a:gdLst/>
            <a:ahLst/>
            <a:cxnLst/>
            <a:rect l="l" t="t" r="r" b="b"/>
            <a:pathLst>
              <a:path w="360590" h="468766">
                <a:moveTo>
                  <a:pt x="191564" y="0"/>
                </a:moveTo>
                <a:cubicBezTo>
                  <a:pt x="221237" y="0"/>
                  <a:pt x="248845" y="6245"/>
                  <a:pt x="274386" y="18734"/>
                </a:cubicBezTo>
                <a:cubicBezTo>
                  <a:pt x="299928" y="31223"/>
                  <a:pt x="320681" y="49393"/>
                  <a:pt x="336644" y="73245"/>
                </a:cubicBezTo>
                <a:cubicBezTo>
                  <a:pt x="352608" y="97096"/>
                  <a:pt x="360590" y="124047"/>
                  <a:pt x="360590" y="154096"/>
                </a:cubicBezTo>
                <a:cubicBezTo>
                  <a:pt x="360590" y="172125"/>
                  <a:pt x="358806" y="189779"/>
                  <a:pt x="355237" y="207057"/>
                </a:cubicBezTo>
                <a:cubicBezTo>
                  <a:pt x="351669" y="224335"/>
                  <a:pt x="346035" y="240956"/>
                  <a:pt x="338335" y="256920"/>
                </a:cubicBezTo>
                <a:cubicBezTo>
                  <a:pt x="330635" y="272883"/>
                  <a:pt x="321244" y="286922"/>
                  <a:pt x="310164" y="299036"/>
                </a:cubicBezTo>
                <a:cubicBezTo>
                  <a:pt x="299083" y="311149"/>
                  <a:pt x="285467" y="320821"/>
                  <a:pt x="269316" y="328052"/>
                </a:cubicBezTo>
                <a:cubicBezTo>
                  <a:pt x="253164" y="335282"/>
                  <a:pt x="235416" y="338898"/>
                  <a:pt x="216072" y="338898"/>
                </a:cubicBezTo>
                <a:cubicBezTo>
                  <a:pt x="203302" y="338898"/>
                  <a:pt x="190625" y="335893"/>
                  <a:pt x="178041" y="329883"/>
                </a:cubicBezTo>
                <a:cubicBezTo>
                  <a:pt x="165459" y="323873"/>
                  <a:pt x="156444" y="315610"/>
                  <a:pt x="150997" y="305092"/>
                </a:cubicBezTo>
                <a:cubicBezTo>
                  <a:pt x="149119" y="312417"/>
                  <a:pt x="146490" y="322981"/>
                  <a:pt x="143109" y="336785"/>
                </a:cubicBezTo>
                <a:cubicBezTo>
                  <a:pt x="139729" y="350588"/>
                  <a:pt x="137522" y="359509"/>
                  <a:pt x="136489" y="363547"/>
                </a:cubicBezTo>
                <a:cubicBezTo>
                  <a:pt x="135456" y="367585"/>
                  <a:pt x="133531" y="374252"/>
                  <a:pt x="130714" y="383549"/>
                </a:cubicBezTo>
                <a:cubicBezTo>
                  <a:pt x="127897" y="392845"/>
                  <a:pt x="125455" y="399512"/>
                  <a:pt x="123390" y="403550"/>
                </a:cubicBezTo>
                <a:cubicBezTo>
                  <a:pt x="121324" y="407588"/>
                  <a:pt x="118319" y="413457"/>
                  <a:pt x="114375" y="421157"/>
                </a:cubicBezTo>
                <a:cubicBezTo>
                  <a:pt x="110431" y="428857"/>
                  <a:pt x="106112" y="436135"/>
                  <a:pt x="101416" y="442990"/>
                </a:cubicBezTo>
                <a:cubicBezTo>
                  <a:pt x="96721" y="449844"/>
                  <a:pt x="90899" y="457967"/>
                  <a:pt x="83950" y="467358"/>
                </a:cubicBezTo>
                <a:lnTo>
                  <a:pt x="80006" y="468766"/>
                </a:lnTo>
                <a:lnTo>
                  <a:pt x="77471" y="465949"/>
                </a:lnTo>
                <a:cubicBezTo>
                  <a:pt x="74654" y="436463"/>
                  <a:pt x="73245" y="418809"/>
                  <a:pt x="73245" y="412987"/>
                </a:cubicBezTo>
                <a:cubicBezTo>
                  <a:pt x="73245" y="395709"/>
                  <a:pt x="75264" y="376318"/>
                  <a:pt x="79302" y="354814"/>
                </a:cubicBezTo>
                <a:cubicBezTo>
                  <a:pt x="83340" y="333310"/>
                  <a:pt x="89584" y="306313"/>
                  <a:pt x="98036" y="273823"/>
                </a:cubicBezTo>
                <a:cubicBezTo>
                  <a:pt x="106487" y="241332"/>
                  <a:pt x="111370" y="222270"/>
                  <a:pt x="112685" y="216635"/>
                </a:cubicBezTo>
                <a:cubicBezTo>
                  <a:pt x="106675" y="204428"/>
                  <a:pt x="103670" y="188558"/>
                  <a:pt x="103670" y="169026"/>
                </a:cubicBezTo>
                <a:cubicBezTo>
                  <a:pt x="103670" y="153438"/>
                  <a:pt x="108553" y="138789"/>
                  <a:pt x="118319" y="125079"/>
                </a:cubicBezTo>
                <a:cubicBezTo>
                  <a:pt x="128085" y="111370"/>
                  <a:pt x="140480" y="104515"/>
                  <a:pt x="155504" y="104515"/>
                </a:cubicBezTo>
                <a:cubicBezTo>
                  <a:pt x="166961" y="104515"/>
                  <a:pt x="175882" y="108318"/>
                  <a:pt x="182267" y="115924"/>
                </a:cubicBezTo>
                <a:cubicBezTo>
                  <a:pt x="188653" y="123530"/>
                  <a:pt x="191845" y="133155"/>
                  <a:pt x="191845" y="144799"/>
                </a:cubicBezTo>
                <a:cubicBezTo>
                  <a:pt x="191845" y="157194"/>
                  <a:pt x="187713" y="175130"/>
                  <a:pt x="179450" y="198606"/>
                </a:cubicBezTo>
                <a:cubicBezTo>
                  <a:pt x="171187" y="222082"/>
                  <a:pt x="167055" y="239642"/>
                  <a:pt x="167055" y="251286"/>
                </a:cubicBezTo>
                <a:cubicBezTo>
                  <a:pt x="167055" y="263118"/>
                  <a:pt x="171280" y="272930"/>
                  <a:pt x="179732" y="280724"/>
                </a:cubicBezTo>
                <a:cubicBezTo>
                  <a:pt x="188183" y="288518"/>
                  <a:pt x="198418" y="292415"/>
                  <a:pt x="210438" y="292415"/>
                </a:cubicBezTo>
                <a:cubicBezTo>
                  <a:pt x="220767" y="292415"/>
                  <a:pt x="230346" y="290068"/>
                  <a:pt x="239173" y="285373"/>
                </a:cubicBezTo>
                <a:cubicBezTo>
                  <a:pt x="248000" y="280677"/>
                  <a:pt x="255371" y="274292"/>
                  <a:pt x="261287" y="266216"/>
                </a:cubicBezTo>
                <a:cubicBezTo>
                  <a:pt x="267203" y="258141"/>
                  <a:pt x="272462" y="249220"/>
                  <a:pt x="277062" y="239454"/>
                </a:cubicBezTo>
                <a:cubicBezTo>
                  <a:pt x="281664" y="229688"/>
                  <a:pt x="285232" y="219312"/>
                  <a:pt x="287768" y="208325"/>
                </a:cubicBezTo>
                <a:cubicBezTo>
                  <a:pt x="290303" y="197338"/>
                  <a:pt x="292181" y="186915"/>
                  <a:pt x="293402" y="177055"/>
                </a:cubicBezTo>
                <a:cubicBezTo>
                  <a:pt x="294622" y="167195"/>
                  <a:pt x="295233" y="157852"/>
                  <a:pt x="295233" y="149025"/>
                </a:cubicBezTo>
                <a:cubicBezTo>
                  <a:pt x="295233" y="116534"/>
                  <a:pt x="284951" y="91227"/>
                  <a:pt x="264386" y="73104"/>
                </a:cubicBezTo>
                <a:cubicBezTo>
                  <a:pt x="243821" y="54981"/>
                  <a:pt x="217011" y="45919"/>
                  <a:pt x="183957" y="45919"/>
                </a:cubicBezTo>
                <a:cubicBezTo>
                  <a:pt x="146396" y="45919"/>
                  <a:pt x="115032" y="58079"/>
                  <a:pt x="89866" y="82400"/>
                </a:cubicBezTo>
                <a:cubicBezTo>
                  <a:pt x="64700" y="106721"/>
                  <a:pt x="52117" y="137569"/>
                  <a:pt x="52117" y="174942"/>
                </a:cubicBezTo>
                <a:cubicBezTo>
                  <a:pt x="52117" y="183206"/>
                  <a:pt x="53291" y="191187"/>
                  <a:pt x="55638" y="198888"/>
                </a:cubicBezTo>
                <a:cubicBezTo>
                  <a:pt x="57986" y="206588"/>
                  <a:pt x="60521" y="212691"/>
                  <a:pt x="63244" y="217199"/>
                </a:cubicBezTo>
                <a:cubicBezTo>
                  <a:pt x="65968" y="221706"/>
                  <a:pt x="68503" y="225979"/>
                  <a:pt x="70851" y="230016"/>
                </a:cubicBezTo>
                <a:cubicBezTo>
                  <a:pt x="73198" y="234054"/>
                  <a:pt x="74372" y="236918"/>
                  <a:pt x="74372" y="238609"/>
                </a:cubicBezTo>
                <a:cubicBezTo>
                  <a:pt x="74372" y="243867"/>
                  <a:pt x="72963" y="250722"/>
                  <a:pt x="70146" y="259174"/>
                </a:cubicBezTo>
                <a:cubicBezTo>
                  <a:pt x="67329" y="267625"/>
                  <a:pt x="63855" y="271851"/>
                  <a:pt x="59723" y="271851"/>
                </a:cubicBezTo>
                <a:cubicBezTo>
                  <a:pt x="59348" y="271851"/>
                  <a:pt x="57751" y="271569"/>
                  <a:pt x="54934" y="271005"/>
                </a:cubicBezTo>
                <a:cubicBezTo>
                  <a:pt x="45356" y="268188"/>
                  <a:pt x="36857" y="262930"/>
                  <a:pt x="29439" y="255230"/>
                </a:cubicBezTo>
                <a:cubicBezTo>
                  <a:pt x="22021" y="247530"/>
                  <a:pt x="16293" y="238656"/>
                  <a:pt x="12255" y="228608"/>
                </a:cubicBezTo>
                <a:cubicBezTo>
                  <a:pt x="8217" y="218560"/>
                  <a:pt x="5165" y="208419"/>
                  <a:pt x="3099" y="198183"/>
                </a:cubicBezTo>
                <a:cubicBezTo>
                  <a:pt x="1033" y="187948"/>
                  <a:pt x="0" y="177947"/>
                  <a:pt x="0" y="168181"/>
                </a:cubicBezTo>
                <a:cubicBezTo>
                  <a:pt x="0" y="147898"/>
                  <a:pt x="3522" y="128789"/>
                  <a:pt x="10565" y="110853"/>
                </a:cubicBezTo>
                <a:cubicBezTo>
                  <a:pt x="17607" y="92917"/>
                  <a:pt x="27326" y="77283"/>
                  <a:pt x="39722" y="63948"/>
                </a:cubicBezTo>
                <a:cubicBezTo>
                  <a:pt x="52117" y="50614"/>
                  <a:pt x="66390" y="39064"/>
                  <a:pt x="82541" y="29298"/>
                </a:cubicBezTo>
                <a:cubicBezTo>
                  <a:pt x="98693" y="19532"/>
                  <a:pt x="116065" y="12207"/>
                  <a:pt x="134658" y="7324"/>
                </a:cubicBezTo>
                <a:cubicBezTo>
                  <a:pt x="153251" y="2441"/>
                  <a:pt x="172220" y="0"/>
                  <a:pt x="191564"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Calibri" panose="020F0502020204030204"/>
            </a:endParaRPr>
          </a:p>
        </p:txBody>
      </p:sp>
      <p:sp>
        <p:nvSpPr>
          <p:cNvPr id="12" name="Freeform 332">
            <a:hlinkClick r:id="rId6"/>
          </p:cNvPr>
          <p:cNvSpPr/>
          <p:nvPr/>
        </p:nvSpPr>
        <p:spPr>
          <a:xfrm>
            <a:off x="341675" y="4620863"/>
            <a:ext cx="443408" cy="360424"/>
          </a:xfrm>
          <a:custGeom>
            <a:avLst/>
            <a:gdLst/>
            <a:ahLst/>
            <a:cxnLst/>
            <a:rect l="l" t="t" r="r" b="b"/>
            <a:pathLst>
              <a:path w="443976" h="360589">
                <a:moveTo>
                  <a:pt x="307346" y="0"/>
                </a:moveTo>
                <a:cubicBezTo>
                  <a:pt x="333639" y="0"/>
                  <a:pt x="355800" y="9578"/>
                  <a:pt x="373830" y="28734"/>
                </a:cubicBezTo>
                <a:cubicBezTo>
                  <a:pt x="394301" y="24790"/>
                  <a:pt x="413551" y="17466"/>
                  <a:pt x="431581" y="6761"/>
                </a:cubicBezTo>
                <a:cubicBezTo>
                  <a:pt x="424632" y="28359"/>
                  <a:pt x="411298" y="45074"/>
                  <a:pt x="391578" y="56905"/>
                </a:cubicBezTo>
                <a:cubicBezTo>
                  <a:pt x="409044" y="55027"/>
                  <a:pt x="426510" y="50332"/>
                  <a:pt x="443976" y="42820"/>
                </a:cubicBezTo>
                <a:cubicBezTo>
                  <a:pt x="431392" y="61225"/>
                  <a:pt x="416180" y="76907"/>
                  <a:pt x="398339" y="89866"/>
                </a:cubicBezTo>
                <a:cubicBezTo>
                  <a:pt x="398526" y="92495"/>
                  <a:pt x="398620" y="96439"/>
                  <a:pt x="398620" y="101697"/>
                </a:cubicBezTo>
                <a:cubicBezTo>
                  <a:pt x="398620" y="126112"/>
                  <a:pt x="395052" y="150480"/>
                  <a:pt x="387915" y="174801"/>
                </a:cubicBezTo>
                <a:cubicBezTo>
                  <a:pt x="380778" y="199122"/>
                  <a:pt x="369933" y="222457"/>
                  <a:pt x="355378" y="244806"/>
                </a:cubicBezTo>
                <a:cubicBezTo>
                  <a:pt x="340823" y="267155"/>
                  <a:pt x="323497" y="286922"/>
                  <a:pt x="303402" y="304106"/>
                </a:cubicBezTo>
                <a:cubicBezTo>
                  <a:pt x="283307" y="321291"/>
                  <a:pt x="259080" y="335001"/>
                  <a:pt x="230722" y="345236"/>
                </a:cubicBezTo>
                <a:cubicBezTo>
                  <a:pt x="202362" y="355471"/>
                  <a:pt x="172032" y="360589"/>
                  <a:pt x="139728" y="360589"/>
                </a:cubicBezTo>
                <a:cubicBezTo>
                  <a:pt x="88832" y="360589"/>
                  <a:pt x="42256" y="346973"/>
                  <a:pt x="0" y="319741"/>
                </a:cubicBezTo>
                <a:cubicBezTo>
                  <a:pt x="6574" y="320492"/>
                  <a:pt x="13898" y="320868"/>
                  <a:pt x="21974" y="320868"/>
                </a:cubicBezTo>
                <a:cubicBezTo>
                  <a:pt x="64230" y="320868"/>
                  <a:pt x="101886" y="307909"/>
                  <a:pt x="134940" y="281992"/>
                </a:cubicBezTo>
                <a:cubicBezTo>
                  <a:pt x="115220" y="281616"/>
                  <a:pt x="97566" y="275560"/>
                  <a:pt x="81978" y="263822"/>
                </a:cubicBezTo>
                <a:cubicBezTo>
                  <a:pt x="66390" y="252084"/>
                  <a:pt x="55685" y="237106"/>
                  <a:pt x="49863" y="218889"/>
                </a:cubicBezTo>
                <a:cubicBezTo>
                  <a:pt x="56060" y="219828"/>
                  <a:pt x="61788" y="220297"/>
                  <a:pt x="67048" y="220297"/>
                </a:cubicBezTo>
                <a:cubicBezTo>
                  <a:pt x="75122" y="220297"/>
                  <a:pt x="83105" y="219264"/>
                  <a:pt x="90992" y="217199"/>
                </a:cubicBezTo>
                <a:cubicBezTo>
                  <a:pt x="69958" y="212879"/>
                  <a:pt x="52539" y="202409"/>
                  <a:pt x="38736" y="185788"/>
                </a:cubicBezTo>
                <a:cubicBezTo>
                  <a:pt x="24932" y="169167"/>
                  <a:pt x="18030" y="149870"/>
                  <a:pt x="18030" y="127896"/>
                </a:cubicBezTo>
                <a:lnTo>
                  <a:pt x="18030" y="126770"/>
                </a:lnTo>
                <a:cubicBezTo>
                  <a:pt x="30800" y="133906"/>
                  <a:pt x="44510" y="137756"/>
                  <a:pt x="59160" y="138320"/>
                </a:cubicBezTo>
                <a:cubicBezTo>
                  <a:pt x="46764" y="130056"/>
                  <a:pt x="36904" y="119257"/>
                  <a:pt x="29580" y="105923"/>
                </a:cubicBezTo>
                <a:cubicBezTo>
                  <a:pt x="22256" y="92589"/>
                  <a:pt x="18593" y="78128"/>
                  <a:pt x="18593" y="62540"/>
                </a:cubicBezTo>
                <a:cubicBezTo>
                  <a:pt x="18593" y="46013"/>
                  <a:pt x="22724" y="30706"/>
                  <a:pt x="30988" y="16621"/>
                </a:cubicBezTo>
                <a:cubicBezTo>
                  <a:pt x="53713" y="44604"/>
                  <a:pt x="81367" y="67000"/>
                  <a:pt x="113952" y="83809"/>
                </a:cubicBezTo>
                <a:cubicBezTo>
                  <a:pt x="146536" y="100617"/>
                  <a:pt x="181422" y="109961"/>
                  <a:pt x="218608" y="111839"/>
                </a:cubicBezTo>
                <a:cubicBezTo>
                  <a:pt x="217104" y="104702"/>
                  <a:pt x="216354" y="97753"/>
                  <a:pt x="216354" y="90992"/>
                </a:cubicBezTo>
                <a:cubicBezTo>
                  <a:pt x="216354" y="65826"/>
                  <a:pt x="225228" y="44369"/>
                  <a:pt x="242975" y="26621"/>
                </a:cubicBezTo>
                <a:cubicBezTo>
                  <a:pt x="260723" y="8874"/>
                  <a:pt x="282180" y="0"/>
                  <a:pt x="307346" y="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351" dirty="0">
              <a:solidFill>
                <a:prstClr val="white"/>
              </a:solidFill>
              <a:latin typeface="Calibri" panose="020F0502020204030204"/>
            </a:endParaRPr>
          </a:p>
        </p:txBody>
      </p:sp>
    </p:spTree>
    <p:extLst>
      <p:ext uri="{BB962C8B-B14F-4D97-AF65-F5344CB8AC3E}">
        <p14:creationId xmlns:p14="http://schemas.microsoft.com/office/powerpoint/2010/main" val="590047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5</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marL="0" indent="0">
              <a:lnSpc>
                <a:spcPct val="200000"/>
              </a:lnSpc>
              <a:spcAft>
                <a:spcPts val="1000"/>
              </a:spcAft>
              <a:buNone/>
            </a:pPr>
            <a:r>
              <a:rPr lang="es-US" sz="1800" dirty="0">
                <a:effectLst/>
                <a:latin typeface="Arial" panose="020B0604020202020204" pitchFamily="34" charset="0"/>
                <a:ea typeface="Calibri" panose="020F0502020204030204" pitchFamily="34" charset="0"/>
              </a:rPr>
              <a:t>Actualmente el restaurante cuenta con servicio de mesas, con capacidad para 40 personas, es un servicio inclusivo, con espacio para personas con discapacidad, atendiendo las necesidades especiales de los comensales, contando con variedad de opciones para los mismos, incorporando variedad de carnes y lácteos especiales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071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BE700-A49A-C74F-9A21-0423E13AC169}"/>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BE41A59E-878D-C94D-B6EB-DDB2B1DB2E17}"/>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6</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s-GT" dirty="0"/>
              <a:t>Organigrama</a:t>
            </a:r>
            <a:r>
              <a:rPr lang="en-US" dirty="0"/>
              <a:t> </a:t>
            </a:r>
          </a:p>
        </p:txBody>
      </p:sp>
      <p:pic>
        <p:nvPicPr>
          <p:cNvPr id="10" name="Picture 9" descr="A close up of a flower&#10;&#10;Description automatically generated">
            <a:extLst>
              <a:ext uri="{FF2B5EF4-FFF2-40B4-BE49-F238E27FC236}">
                <a16:creationId xmlns:a16="http://schemas.microsoft.com/office/drawing/2014/main" id="{2EEA6034-4879-AF49-9A8D-F6CAECC44B6D}"/>
              </a:ext>
            </a:extLst>
          </p:cNvPr>
          <p:cNvPicPr>
            <a:picLocks noChangeAspect="1"/>
          </p:cNvPicPr>
          <p:nvPr/>
        </p:nvPicPr>
        <p:blipFill>
          <a:blip r:embed="rId3"/>
          <a:stretch>
            <a:fillRect/>
          </a:stretch>
        </p:blipFill>
        <p:spPr>
          <a:xfrm rot="955994">
            <a:off x="7995689" y="3097763"/>
            <a:ext cx="1679524" cy="2250562"/>
          </a:xfrm>
          <a:prstGeom prst="rect">
            <a:avLst/>
          </a:prstGeom>
          <a:effectLst>
            <a:outerShdw blurRad="266700" dist="38100" dir="2700000" sx="102000" sy="102000" algn="tl" rotWithShape="0">
              <a:prstClr val="black">
                <a:alpha val="31000"/>
              </a:prstClr>
            </a:outerShdw>
          </a:effectLst>
        </p:spPr>
      </p:pic>
      <p:graphicFrame>
        <p:nvGraphicFramePr>
          <p:cNvPr id="19" name="Diagrama 18">
            <a:extLst>
              <a:ext uri="{FF2B5EF4-FFF2-40B4-BE49-F238E27FC236}">
                <a16:creationId xmlns:a16="http://schemas.microsoft.com/office/drawing/2014/main" id="{925BDE94-BE3A-40BB-9EBE-C5A668CF5A15}"/>
              </a:ext>
            </a:extLst>
          </p:cNvPr>
          <p:cNvGraphicFramePr/>
          <p:nvPr>
            <p:extLst>
              <p:ext uri="{D42A27DB-BD31-4B8C-83A1-F6EECF244321}">
                <p14:modId xmlns:p14="http://schemas.microsoft.com/office/powerpoint/2010/main" val="3377339914"/>
              </p:ext>
            </p:extLst>
          </p:nvPr>
        </p:nvGraphicFramePr>
        <p:xfrm>
          <a:off x="2433892" y="1725611"/>
          <a:ext cx="6021850" cy="38909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9" descr="A close up of a flower&#10;&#10;Description automatically generated">
            <a:extLst>
              <a:ext uri="{FF2B5EF4-FFF2-40B4-BE49-F238E27FC236}">
                <a16:creationId xmlns:a16="http://schemas.microsoft.com/office/drawing/2014/main" id="{EB534BA9-048B-4E79-A6D6-B4AFFAC8CCB4}"/>
              </a:ext>
            </a:extLst>
          </p:cNvPr>
          <p:cNvPicPr>
            <a:picLocks noChangeAspect="1"/>
          </p:cNvPicPr>
          <p:nvPr/>
        </p:nvPicPr>
        <p:blipFill>
          <a:blip r:embed="rId3"/>
          <a:stretch>
            <a:fillRect/>
          </a:stretch>
        </p:blipFill>
        <p:spPr>
          <a:xfrm rot="2609572">
            <a:off x="8996797" y="3022140"/>
            <a:ext cx="1679524" cy="2250562"/>
          </a:xfrm>
          <a:prstGeom prst="rect">
            <a:avLst/>
          </a:prstGeom>
          <a:effectLst>
            <a:outerShdw blurRad="266700" dist="38100" dir="2700000" sx="102000" sy="102000" algn="tl" rotWithShape="0">
              <a:prstClr val="black">
                <a:alpha val="31000"/>
              </a:prstClr>
            </a:outerShdw>
          </a:effectLst>
        </p:spPr>
      </p:pic>
      <p:pic>
        <p:nvPicPr>
          <p:cNvPr id="23" name="Picture 9" descr="A close up of a flower&#10;&#10;Description automatically generated">
            <a:extLst>
              <a:ext uri="{FF2B5EF4-FFF2-40B4-BE49-F238E27FC236}">
                <a16:creationId xmlns:a16="http://schemas.microsoft.com/office/drawing/2014/main" id="{B9E7C51E-B97F-41C7-AAB3-637557A6B31B}"/>
              </a:ext>
            </a:extLst>
          </p:cNvPr>
          <p:cNvPicPr>
            <a:picLocks noChangeAspect="1"/>
          </p:cNvPicPr>
          <p:nvPr/>
        </p:nvPicPr>
        <p:blipFill>
          <a:blip r:embed="rId3"/>
          <a:stretch>
            <a:fillRect/>
          </a:stretch>
        </p:blipFill>
        <p:spPr>
          <a:xfrm rot="6717612">
            <a:off x="9849752" y="4031430"/>
            <a:ext cx="1679524" cy="2250562"/>
          </a:xfrm>
          <a:prstGeom prst="rect">
            <a:avLst/>
          </a:prstGeom>
          <a:effectLst>
            <a:outerShdw blurRad="266700" dist="38100" dir="2700000" sx="102000" sy="102000" algn="tl" rotWithShape="0">
              <a:prstClr val="black">
                <a:alpha val="31000"/>
              </a:prstClr>
            </a:outerShdw>
          </a:effectLst>
        </p:spPr>
      </p:pic>
    </p:spTree>
    <p:extLst>
      <p:ext uri="{BB962C8B-B14F-4D97-AF65-F5344CB8AC3E}">
        <p14:creationId xmlns:p14="http://schemas.microsoft.com/office/powerpoint/2010/main" val="67518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7</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marL="0" indent="0">
              <a:lnSpc>
                <a:spcPct val="200000"/>
              </a:lnSpc>
              <a:spcBef>
                <a:spcPts val="200"/>
              </a:spcBef>
              <a:buNone/>
            </a:pPr>
            <a:r>
              <a:rPr lang="es-GT" sz="1800" dirty="0">
                <a:effectLst/>
                <a:latin typeface="Arial" panose="020B0604020202020204" pitchFamily="34" charset="0"/>
                <a:ea typeface="Calibri" panose="020F0502020204030204" pitchFamily="34" charset="0"/>
                <a:cs typeface="Times New Roman" panose="02020603050405020304" pitchFamily="18" charset="0"/>
              </a:rPr>
              <a:t>Actualmente se maneja un menú único de desayunos, y un menú variado de almuerzos, los cuales se distribuyen a manera de no repetir todos los días un mismo platillo y aburrir a los comensales, las recetas en su mayoría son tradicionales.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662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8</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33428" y="2260638"/>
            <a:ext cx="8751570" cy="3832805"/>
          </a:xfrm>
        </p:spPr>
        <p:txBody>
          <a:bodyPr>
            <a:normAutofit/>
          </a:bodyPr>
          <a:lstStyle/>
          <a:p>
            <a:pPr marL="0" indent="0">
              <a:lnSpc>
                <a:spcPct val="200000"/>
              </a:lnSpc>
              <a:spcBef>
                <a:spcPts val="200"/>
              </a:spcBef>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Almacenaje de productos.</a:t>
            </a:r>
            <a:endParaRPr lang="es-GT" sz="18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a:lnSpc>
                <a:spcPct val="200000"/>
              </a:lnSpc>
              <a:spcBef>
                <a:spcPts val="200"/>
              </a:spcBef>
            </a:pPr>
            <a:r>
              <a:rPr lang="es-GT" sz="1800" dirty="0">
                <a:effectLst/>
                <a:latin typeface="Arial" panose="020B0604020202020204" pitchFamily="34" charset="0"/>
                <a:ea typeface="Calibri" panose="020F0502020204030204" pitchFamily="34" charset="0"/>
                <a:cs typeface="Times New Roman" panose="02020603050405020304" pitchFamily="18" charset="0"/>
              </a:rPr>
              <a:t>Luego de la recepción y revisión de productos se procederá a almacenaje de estos.</a:t>
            </a:r>
          </a:p>
          <a:p>
            <a:pPr>
              <a:lnSpc>
                <a:spcPct val="200000"/>
              </a:lnSpc>
              <a:spcBef>
                <a:spcPts val="200"/>
              </a:spcBef>
            </a:pPr>
            <a:r>
              <a:rPr lang="es-ES" sz="1800" dirty="0">
                <a:effectLst/>
                <a:latin typeface="Arial" panose="020B0604020202020204" pitchFamily="34" charset="0"/>
                <a:ea typeface="Calibri" panose="020F0502020204030204" pitchFamily="34" charset="0"/>
                <a:cs typeface="Times New Roman" panose="02020603050405020304" pitchFamily="18" charset="0"/>
              </a:rPr>
              <a:t>Se clasificarán en perecederos y no perecederos, </a:t>
            </a:r>
            <a:r>
              <a:rPr lang="es-ES" sz="1800" dirty="0">
                <a:effectLst/>
                <a:latin typeface="Arial" panose="020B0604020202020204" pitchFamily="34" charset="0"/>
                <a:ea typeface="Calibri" panose="020F0502020204030204" pitchFamily="34" charset="0"/>
              </a:rPr>
              <a:t>Perecederos: A temperatura ambiente, No perecederos: El frío se utiliza para almacenar gran variedad de alimentos, cocinados y, por supuesto, los congelados y ultracongelados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Bef>
                <a:spcPts val="200"/>
              </a:spcBef>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609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9</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33428" y="2260638"/>
            <a:ext cx="8751570" cy="3832805"/>
          </a:xfrm>
        </p:spPr>
        <p:txBody>
          <a:bodyPr>
            <a:normAutofit/>
          </a:bodyPr>
          <a:lstStyle/>
          <a:p>
            <a:pPr marL="0" indent="0">
              <a:lnSpc>
                <a:spcPct val="200000"/>
              </a:lnSpc>
              <a:spcBef>
                <a:spcPts val="200"/>
              </a:spcBef>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Servicios y catering</a:t>
            </a:r>
            <a:endParaRPr lang="es-GT"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200000"/>
              </a:lnSpc>
              <a:spcBef>
                <a:spcPts val="200"/>
              </a:spcBef>
              <a:buNone/>
            </a:pPr>
            <a:r>
              <a:rPr lang="es-GT"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El restaurante a parte de dedicarse a las funciones ya mencionadas, esta también realiza el servicio de catering y servicio para eventos externos al de la localidad del Restaurante, variando asi los precios dependiendo de que tipo de evento sea. </a:t>
            </a:r>
            <a:endParaRPr lang="es-GT" sz="1800"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4707343"/>
      </p:ext>
    </p:extLst>
  </p:cSld>
  <p:clrMapOvr>
    <a:masterClrMapping/>
  </p:clrMapOvr>
</p:sld>
</file>

<file path=ppt/theme/theme1.xml><?xml version="1.0" encoding="utf-8"?>
<a:theme xmlns:a="http://schemas.openxmlformats.org/drawingml/2006/main" name="NETWORK by Showeet.com">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weet">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4305</TotalTime>
  <Words>3213</Words>
  <Application>Microsoft Office PowerPoint</Application>
  <PresentationFormat>Panorámica</PresentationFormat>
  <Paragraphs>388</Paragraphs>
  <Slides>40</Slides>
  <Notes>40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40</vt:i4>
      </vt:variant>
    </vt:vector>
  </HeadingPairs>
  <TitlesOfParts>
    <vt:vector size="46" baseType="lpstr">
      <vt:lpstr>Arial</vt:lpstr>
      <vt:lpstr>Calibri</vt:lpstr>
      <vt:lpstr>Calibri Light</vt:lpstr>
      <vt:lpstr>Symbol</vt:lpstr>
      <vt:lpstr>NETWORK by Showeet.com</vt:lpstr>
      <vt:lpstr>showeet</vt:lpstr>
      <vt:lpstr>Sistema “Calle Real”</vt:lpstr>
      <vt:lpstr>Restaurante de comida Típica “Calle Real”</vt:lpstr>
      <vt:lpstr>Descripción General</vt:lpstr>
      <vt:lpstr>Cómo surgió la idea del sistema </vt:lpstr>
      <vt:lpstr>Funcionamiento de la empresa </vt:lpstr>
      <vt:lpstr>Organigrama </vt:lpstr>
      <vt:lpstr>Funcionamiento de la empresa </vt:lpstr>
      <vt:lpstr>Funcionamiento de la empresa </vt:lpstr>
      <vt:lpstr>Funcionamiento de la empresa </vt:lpstr>
      <vt:lpstr>Modelado del negocio </vt:lpstr>
      <vt:lpstr>Alcances y Objetivos</vt:lpstr>
      <vt:lpstr>Objetivos del proyecto</vt:lpstr>
      <vt:lpstr>Objetivos del proyecto</vt:lpstr>
      <vt:lpstr>Alcances</vt:lpstr>
      <vt:lpstr>Estudios de Factibilidad </vt:lpstr>
      <vt:lpstr>Factibilidad Operacional</vt:lpstr>
      <vt:lpstr>Factibilidad Legal</vt:lpstr>
      <vt:lpstr>Factibilidad Legal</vt:lpstr>
      <vt:lpstr>Factibilidad Técnica</vt:lpstr>
      <vt:lpstr>Factibilidad Técnica</vt:lpstr>
      <vt:lpstr>Factibilidad Económica</vt:lpstr>
      <vt:lpstr>Presentación de PowerPoint</vt:lpstr>
      <vt:lpstr>Infographic #1</vt:lpstr>
      <vt:lpstr>Infographic #2</vt:lpstr>
      <vt:lpstr>Infographic #4</vt:lpstr>
      <vt:lpstr>Infographic #5</vt:lpstr>
      <vt:lpstr>Infographic #7</vt:lpstr>
      <vt:lpstr>Infographic #8</vt:lpstr>
      <vt:lpstr>Infographic #9</vt:lpstr>
      <vt:lpstr>Infographic #10</vt:lpstr>
      <vt:lpstr>Infographic #11</vt:lpstr>
      <vt:lpstr>Infographic #12</vt:lpstr>
      <vt:lpstr>Infographic #13</vt:lpstr>
      <vt:lpstr>Title of your Section</vt:lpstr>
      <vt:lpstr>Presentación de PowerPoint</vt:lpstr>
      <vt:lpstr>Presentación de PowerPoint</vt:lpstr>
      <vt:lpstr>Presentación de PowerPoint</vt:lpstr>
      <vt:lpstr>Graphic Resources</vt:lpstr>
      <vt:lpstr>Thank You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WOODEN LOGS</dc:title>
  <dc:creator>showeet.com</dc:creator>
  <dc:description>© Copyright Showeet.com</dc:description>
  <cp:lastModifiedBy>fredy mateo</cp:lastModifiedBy>
  <cp:revision>8</cp:revision>
  <dcterms:created xsi:type="dcterms:W3CDTF">2019-03-08T01:17:39Z</dcterms:created>
  <dcterms:modified xsi:type="dcterms:W3CDTF">2021-04-28T03:35:05Z</dcterms:modified>
  <cp:category>Templates</cp:category>
</cp:coreProperties>
</file>